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5.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7.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8.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9.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0.xml" ContentType="application/vnd.openxmlformats-officedocument.theme+xml"/>
  <Override PartName="/ppt/slideLayouts/slideLayout122.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bookmarkIdSeed="2">
  <p:sldMasterIdLst>
    <p:sldMasterId id="2147483713" r:id="rId1"/>
    <p:sldMasterId id="2147483740" r:id="rId2"/>
    <p:sldMasterId id="2147483757" r:id="rId3"/>
    <p:sldMasterId id="2147483774" r:id="rId4"/>
    <p:sldMasterId id="2147483791" r:id="rId5"/>
    <p:sldMasterId id="2147483811" r:id="rId6"/>
    <p:sldMasterId id="2147483822" r:id="rId7"/>
    <p:sldMasterId id="2147483839" r:id="rId8"/>
    <p:sldMasterId id="2147483856" r:id="rId9"/>
    <p:sldMasterId id="2147483862" r:id="rId10"/>
    <p:sldMasterId id="2147483866" r:id="rId11"/>
  </p:sldMasterIdLst>
  <p:notesMasterIdLst>
    <p:notesMasterId r:id="rId53"/>
  </p:notesMasterIdLst>
  <p:sldIdLst>
    <p:sldId id="256" r:id="rId12"/>
    <p:sldId id="265" r:id="rId13"/>
    <p:sldId id="264" r:id="rId14"/>
    <p:sldId id="442" r:id="rId15"/>
    <p:sldId id="443" r:id="rId16"/>
    <p:sldId id="447" r:id="rId17"/>
    <p:sldId id="448" r:id="rId18"/>
    <p:sldId id="444" r:id="rId19"/>
    <p:sldId id="449" r:id="rId20"/>
    <p:sldId id="450" r:id="rId21"/>
    <p:sldId id="451" r:id="rId22"/>
    <p:sldId id="452" r:id="rId23"/>
    <p:sldId id="445" r:id="rId24"/>
    <p:sldId id="455" r:id="rId25"/>
    <p:sldId id="457" r:id="rId26"/>
    <p:sldId id="458" r:id="rId27"/>
    <p:sldId id="453" r:id="rId28"/>
    <p:sldId id="456" r:id="rId29"/>
    <p:sldId id="467" r:id="rId30"/>
    <p:sldId id="468" r:id="rId31"/>
    <p:sldId id="469" r:id="rId32"/>
    <p:sldId id="470" r:id="rId33"/>
    <p:sldId id="471" r:id="rId34"/>
    <p:sldId id="472" r:id="rId35"/>
    <p:sldId id="473" r:id="rId36"/>
    <p:sldId id="474" r:id="rId37"/>
    <p:sldId id="454" r:id="rId38"/>
    <p:sldId id="433" r:id="rId39"/>
    <p:sldId id="434" r:id="rId40"/>
    <p:sldId id="435" r:id="rId41"/>
    <p:sldId id="460" r:id="rId42"/>
    <p:sldId id="446" r:id="rId43"/>
    <p:sldId id="406" r:id="rId44"/>
    <p:sldId id="461" r:id="rId45"/>
    <p:sldId id="462" r:id="rId46"/>
    <p:sldId id="463" r:id="rId47"/>
    <p:sldId id="464" r:id="rId48"/>
    <p:sldId id="465" r:id="rId49"/>
    <p:sldId id="466" r:id="rId50"/>
    <p:sldId id="365" r:id="rId51"/>
    <p:sldId id="366" r:id="rId52"/>
  </p:sldIdLst>
  <p:sldSz cx="9144000" cy="6858000" type="screen4x3"/>
  <p:notesSz cx="7315200" cy="9601200"/>
  <p:embeddedFontLst>
    <p:embeddedFont>
      <p:font typeface="Myriad Web Pro" panose="020B0604020202020204" charset="0"/>
      <p:regular r:id="rId54"/>
      <p:bold r:id="rId55"/>
      <p:italic r:id="rId56"/>
    </p:embeddedFont>
    <p:embeddedFont>
      <p:font typeface="Calibri Light" panose="020F0302020204030204" pitchFamily="34" charset="0"/>
      <p:regular r:id="rId57"/>
      <p:italic r:id="rId58"/>
    </p:embeddedFont>
    <p:embeddedFont>
      <p:font typeface="Calibri" panose="020F0502020204030204" pitchFamily="34" charset="0"/>
      <p:regular r:id="rId59"/>
      <p:bold r:id="rId60"/>
      <p:italic r:id="rId61"/>
      <p:boldItalic r:id="rId62"/>
    </p:embeddedFont>
    <p:embeddedFont>
      <p:font typeface="MS PGothic" panose="020B0600070205080204" pitchFamily="34" charset="-128"/>
      <p:regular r:id="rId63"/>
    </p:embeddedFont>
    <p:embeddedFont>
      <p:font typeface="Verdana" panose="020B0604030504040204" pitchFamily="34" charset="0"/>
      <p:regular r:id="rId64"/>
      <p:bold r:id="rId65"/>
      <p:italic r:id="rId66"/>
      <p:boldItalic r:id="rId67"/>
    </p:embeddedFont>
    <p:embeddedFont>
      <p:font typeface="Tahoma" panose="020B0604030504040204" pitchFamily="34" charset="0"/>
      <p:regular r:id="rId68"/>
      <p:bold r:id="rId69"/>
    </p:embeddedFont>
  </p:embeddedFontLst>
  <p:defaultTextStyle>
    <a:defPPr>
      <a:defRPr lang="en-US"/>
    </a:defPPr>
    <a:lvl1pPr marL="0" algn="l" defTabSz="913358" rtl="0" eaLnBrk="1" latinLnBrk="0" hangingPunct="1">
      <a:defRPr sz="1800" kern="1200">
        <a:solidFill>
          <a:schemeClr val="tx1"/>
        </a:solidFill>
        <a:latin typeface="+mn-lt"/>
        <a:ea typeface="+mn-ea"/>
        <a:cs typeface="+mn-cs"/>
      </a:defRPr>
    </a:lvl1pPr>
    <a:lvl2pPr marL="456680" algn="l" defTabSz="913358" rtl="0" eaLnBrk="1" latinLnBrk="0" hangingPunct="1">
      <a:defRPr sz="1800" kern="1200">
        <a:solidFill>
          <a:schemeClr val="tx1"/>
        </a:solidFill>
        <a:latin typeface="+mn-lt"/>
        <a:ea typeface="+mn-ea"/>
        <a:cs typeface="+mn-cs"/>
      </a:defRPr>
    </a:lvl2pPr>
    <a:lvl3pPr marL="913358" algn="l" defTabSz="913358" rtl="0" eaLnBrk="1" latinLnBrk="0" hangingPunct="1">
      <a:defRPr sz="1800" kern="1200">
        <a:solidFill>
          <a:schemeClr val="tx1"/>
        </a:solidFill>
        <a:latin typeface="+mn-lt"/>
        <a:ea typeface="+mn-ea"/>
        <a:cs typeface="+mn-cs"/>
      </a:defRPr>
    </a:lvl3pPr>
    <a:lvl4pPr marL="1370034" algn="l" defTabSz="913358" rtl="0" eaLnBrk="1" latinLnBrk="0" hangingPunct="1">
      <a:defRPr sz="1800" kern="1200">
        <a:solidFill>
          <a:schemeClr val="tx1"/>
        </a:solidFill>
        <a:latin typeface="+mn-lt"/>
        <a:ea typeface="+mn-ea"/>
        <a:cs typeface="+mn-cs"/>
      </a:defRPr>
    </a:lvl4pPr>
    <a:lvl5pPr marL="1826714" algn="l" defTabSz="913358" rtl="0" eaLnBrk="1" latinLnBrk="0" hangingPunct="1">
      <a:defRPr sz="1800" kern="1200">
        <a:solidFill>
          <a:schemeClr val="tx1"/>
        </a:solidFill>
        <a:latin typeface="+mn-lt"/>
        <a:ea typeface="+mn-ea"/>
        <a:cs typeface="+mn-cs"/>
      </a:defRPr>
    </a:lvl5pPr>
    <a:lvl6pPr marL="2283392" algn="l" defTabSz="913358" rtl="0" eaLnBrk="1" latinLnBrk="0" hangingPunct="1">
      <a:defRPr sz="1800" kern="1200">
        <a:solidFill>
          <a:schemeClr val="tx1"/>
        </a:solidFill>
        <a:latin typeface="+mn-lt"/>
        <a:ea typeface="+mn-ea"/>
        <a:cs typeface="+mn-cs"/>
      </a:defRPr>
    </a:lvl6pPr>
    <a:lvl7pPr marL="2740070" algn="l" defTabSz="913358" rtl="0" eaLnBrk="1" latinLnBrk="0" hangingPunct="1">
      <a:defRPr sz="1800" kern="1200">
        <a:solidFill>
          <a:schemeClr val="tx1"/>
        </a:solidFill>
        <a:latin typeface="+mn-lt"/>
        <a:ea typeface="+mn-ea"/>
        <a:cs typeface="+mn-cs"/>
      </a:defRPr>
    </a:lvl7pPr>
    <a:lvl8pPr marL="3196749" algn="l" defTabSz="913358" rtl="0" eaLnBrk="1" latinLnBrk="0" hangingPunct="1">
      <a:defRPr sz="1800" kern="1200">
        <a:solidFill>
          <a:schemeClr val="tx1"/>
        </a:solidFill>
        <a:latin typeface="+mn-lt"/>
        <a:ea typeface="+mn-ea"/>
        <a:cs typeface="+mn-cs"/>
      </a:defRPr>
    </a:lvl8pPr>
    <a:lvl9pPr marL="3653429" algn="l" defTabSz="91335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ng, Yuling (CDC/ONDIEH/NCCDPHP)" initials="HY(" lastIdx="8" clrIdx="0">
    <p:extLst>
      <p:ext uri="{19B8F6BF-5375-455C-9EA6-DF929625EA0E}">
        <p15:presenceInfo xmlns:p15="http://schemas.microsoft.com/office/powerpoint/2012/main" userId="S-1-5-21-1207783550-2075000910-922709458-23811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C8727"/>
    <a:srgbClr val="8A8D09"/>
    <a:srgbClr val="333333"/>
    <a:srgbClr val="56A0D3"/>
    <a:srgbClr val="860038"/>
    <a:srgbClr val="F6A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1" autoAdjust="0"/>
    <p:restoredTop sz="86894" autoAdjust="0"/>
  </p:normalViewPr>
  <p:slideViewPr>
    <p:cSldViewPr snapToGrid="0">
      <p:cViewPr varScale="1">
        <p:scale>
          <a:sx n="63" d="100"/>
          <a:sy n="63" d="100"/>
        </p:scale>
        <p:origin x="1500" y="78"/>
      </p:cViewPr>
      <p:guideLst>
        <p:guide orient="horz" pos="2160"/>
        <p:guide pos="2880"/>
      </p:guideLst>
    </p:cSldViewPr>
  </p:slideViewPr>
  <p:outlineViewPr>
    <p:cViewPr>
      <p:scale>
        <a:sx n="33" d="100"/>
        <a:sy n="33" d="100"/>
      </p:scale>
      <p:origin x="0" y="1698"/>
    </p:cViewPr>
  </p:outlineViewPr>
  <p:notesTextViewPr>
    <p:cViewPr>
      <p:scale>
        <a:sx n="100" d="100"/>
        <a:sy n="100" d="100"/>
      </p:scale>
      <p:origin x="0" y="0"/>
    </p:cViewPr>
  </p:notesTextViewPr>
  <p:sorterViewPr>
    <p:cViewPr>
      <p:scale>
        <a:sx n="66" d="100"/>
        <a:sy n="66" d="100"/>
      </p:scale>
      <p:origin x="0" y="-27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font" Target="fonts/font2.fntdata"/><Relationship Id="rId63" Type="http://schemas.openxmlformats.org/officeDocument/2006/relationships/font" Target="fonts/font10.fntdata"/><Relationship Id="rId68" Type="http://schemas.openxmlformats.org/officeDocument/2006/relationships/font" Target="fonts/font15.fntdata"/><Relationship Id="rId7" Type="http://schemas.openxmlformats.org/officeDocument/2006/relationships/slideMaster" Target="slideMasters/slideMaster7.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notesMaster" Target="notesMasters/notesMaster1.xml"/><Relationship Id="rId58" Type="http://schemas.openxmlformats.org/officeDocument/2006/relationships/font" Target="fonts/font5.fntdata"/><Relationship Id="rId66" Type="http://schemas.openxmlformats.org/officeDocument/2006/relationships/font" Target="fonts/font13.fntdata"/><Relationship Id="rId74"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font" Target="fonts/font4.fntdata"/><Relationship Id="rId61" Type="http://schemas.openxmlformats.org/officeDocument/2006/relationships/font" Target="fonts/font8.fntdata"/><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font" Target="fonts/font7.fntdata"/><Relationship Id="rId65" Type="http://schemas.openxmlformats.org/officeDocument/2006/relationships/font" Target="fonts/font12.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font" Target="fonts/font3.fntdata"/><Relationship Id="rId64" Type="http://schemas.openxmlformats.org/officeDocument/2006/relationships/font" Target="fonts/font11.fntdata"/><Relationship Id="rId69" Type="http://schemas.openxmlformats.org/officeDocument/2006/relationships/font" Target="fonts/font16.fntdata"/><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font" Target="fonts/font6.fntdata"/><Relationship Id="rId67" Type="http://schemas.openxmlformats.org/officeDocument/2006/relationships/font" Target="fonts/font14.fntdata"/><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font" Target="fonts/font1.fntdata"/><Relationship Id="rId62" Type="http://schemas.openxmlformats.org/officeDocument/2006/relationships/font" Target="fonts/font9.fntdata"/><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5A4AFC-C3A2-4739-9C7A-CEBB57F9153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F4F10CC-F7CA-4794-AD86-A7E5306F780B}">
      <dgm:prSet phldrT="[Text]" custT="1"/>
      <dgm:spPr>
        <a:solidFill>
          <a:schemeClr val="tx2"/>
        </a:solidFill>
        <a:ln>
          <a:solidFill>
            <a:schemeClr val="tx2"/>
          </a:solidFill>
        </a:ln>
      </dgm:spPr>
      <dgm:t>
        <a:bodyPr/>
        <a:lstStyle/>
        <a:p>
          <a:r>
            <a:rPr lang="en-US" sz="1600" dirty="0" smtClean="0">
              <a:latin typeface="Arial" panose="020B0604020202020204" pitchFamily="34" charset="0"/>
              <a:cs typeface="Arial" panose="020B0604020202020204" pitchFamily="34" charset="0"/>
            </a:rPr>
            <a:t>ED visit events</a:t>
          </a:r>
          <a:endParaRPr lang="en-US" sz="1600" baseline="30000" dirty="0" smtClean="0">
            <a:latin typeface="Arial" panose="020B0604020202020204" pitchFamily="34" charset="0"/>
            <a:cs typeface="Arial" panose="020B0604020202020204" pitchFamily="34" charset="0"/>
          </a:endParaRPr>
        </a:p>
      </dgm:t>
    </dgm:pt>
    <dgm:pt modelId="{C1381B64-04F1-461D-9729-5614CED274A6}" type="parTrans" cxnId="{E8306BBF-3383-45EB-8E1C-B92CFCB59ED7}">
      <dgm:prSet/>
      <dgm:spPr/>
      <dgm:t>
        <a:bodyPr/>
        <a:lstStyle/>
        <a:p>
          <a:endParaRPr lang="en-US" sz="1600">
            <a:latin typeface="Arial" panose="020B0604020202020204" pitchFamily="34" charset="0"/>
            <a:cs typeface="Arial" panose="020B0604020202020204" pitchFamily="34" charset="0"/>
          </a:endParaRPr>
        </a:p>
      </dgm:t>
    </dgm:pt>
    <dgm:pt modelId="{401D0FB8-1778-4D69-BDEB-35883F92B0D7}" type="sibTrans" cxnId="{E8306BBF-3383-45EB-8E1C-B92CFCB59ED7}">
      <dgm:prSet/>
      <dgm:spPr/>
      <dgm:t>
        <a:bodyPr/>
        <a:lstStyle/>
        <a:p>
          <a:endParaRPr lang="en-US" sz="1600">
            <a:latin typeface="Arial" panose="020B0604020202020204" pitchFamily="34" charset="0"/>
            <a:cs typeface="Arial" panose="020B0604020202020204" pitchFamily="34" charset="0"/>
          </a:endParaRPr>
        </a:p>
      </dgm:t>
    </dgm:pt>
    <dgm:pt modelId="{D334B521-7D56-4752-942F-86F501ADE069}">
      <dgm:prSet phldrT="[Text]" custT="1"/>
      <dgm:spPr>
        <a:solidFill>
          <a:schemeClr val="tx2"/>
        </a:solidFill>
      </dgm:spPr>
      <dgm:t>
        <a:bodyPr/>
        <a:lstStyle/>
        <a:p>
          <a:r>
            <a:rPr lang="en-US" sz="1600" dirty="0" smtClean="0">
              <a:latin typeface="Arial" panose="020B0604020202020204" pitchFamily="34" charset="0"/>
              <a:cs typeface="Arial" panose="020B0604020202020204" pitchFamily="34" charset="0"/>
            </a:rPr>
            <a:t>Death events</a:t>
          </a:r>
          <a:endParaRPr lang="en-US" sz="1600" baseline="30000" dirty="0" smtClean="0">
            <a:latin typeface="Arial" panose="020B0604020202020204" pitchFamily="34" charset="0"/>
            <a:cs typeface="Arial" panose="020B0604020202020204" pitchFamily="34" charset="0"/>
          </a:endParaRPr>
        </a:p>
      </dgm:t>
    </dgm:pt>
    <dgm:pt modelId="{EE8CC940-0222-4C40-9B16-C18ED65C32D4}" type="parTrans" cxnId="{14CC7439-D22E-482B-BFDC-BE39F9FF2FFC}">
      <dgm:prSet/>
      <dgm:spPr/>
      <dgm:t>
        <a:bodyPr/>
        <a:lstStyle/>
        <a:p>
          <a:endParaRPr lang="en-US" sz="1600">
            <a:latin typeface="Arial" panose="020B0604020202020204" pitchFamily="34" charset="0"/>
            <a:cs typeface="Arial" panose="020B0604020202020204" pitchFamily="34" charset="0"/>
          </a:endParaRPr>
        </a:p>
      </dgm:t>
    </dgm:pt>
    <dgm:pt modelId="{24F5BD4B-E1FE-4336-ACD4-5885FF9077ED}" type="sibTrans" cxnId="{14CC7439-D22E-482B-BFDC-BE39F9FF2FFC}">
      <dgm:prSet/>
      <dgm:spPr/>
      <dgm:t>
        <a:bodyPr/>
        <a:lstStyle/>
        <a:p>
          <a:endParaRPr lang="en-US" sz="1600">
            <a:latin typeface="Arial" panose="020B0604020202020204" pitchFamily="34" charset="0"/>
            <a:cs typeface="Arial" panose="020B0604020202020204" pitchFamily="34" charset="0"/>
          </a:endParaRPr>
        </a:p>
      </dgm:t>
    </dgm:pt>
    <dgm:pt modelId="{C0CA6901-FE48-411D-97CC-F6FABAEA7B6C}">
      <dgm:prSet phldrT="[Text]" custT="1"/>
      <dgm:spPr>
        <a:solidFill>
          <a:schemeClr val="tx2"/>
        </a:solidFill>
        <a:ln>
          <a:solidFill>
            <a:schemeClr val="tx2"/>
          </a:solidFill>
        </a:ln>
      </dgm:spPr>
      <dgm:t>
        <a:bodyPr/>
        <a:lstStyle/>
        <a:p>
          <a:r>
            <a:rPr lang="en-US" sz="1600" dirty="0" smtClean="0">
              <a:latin typeface="Arial" panose="020B0604020202020204" pitchFamily="34" charset="0"/>
              <a:cs typeface="Arial" panose="020B0604020202020204" pitchFamily="34" charset="0"/>
            </a:rPr>
            <a:t>Hospitalization events</a:t>
          </a:r>
          <a:endParaRPr lang="en-US" sz="1600" baseline="30000" dirty="0" smtClean="0">
            <a:latin typeface="Arial" panose="020B0604020202020204" pitchFamily="34" charset="0"/>
            <a:cs typeface="Arial" panose="020B0604020202020204" pitchFamily="34" charset="0"/>
          </a:endParaRPr>
        </a:p>
      </dgm:t>
    </dgm:pt>
    <dgm:pt modelId="{DBC60544-5B7B-4E68-A50E-4892933E0095}" type="parTrans" cxnId="{6DB99705-D2B4-48FE-B962-BA31483F0D27}">
      <dgm:prSet/>
      <dgm:spPr/>
      <dgm:t>
        <a:bodyPr/>
        <a:lstStyle/>
        <a:p>
          <a:endParaRPr lang="en-US" sz="1600">
            <a:latin typeface="Arial" panose="020B0604020202020204" pitchFamily="34" charset="0"/>
            <a:cs typeface="Arial" panose="020B0604020202020204" pitchFamily="34" charset="0"/>
          </a:endParaRPr>
        </a:p>
      </dgm:t>
    </dgm:pt>
    <dgm:pt modelId="{EAF498A6-9C01-47AB-8627-2040C7B2AF92}" type="sibTrans" cxnId="{6DB99705-D2B4-48FE-B962-BA31483F0D27}">
      <dgm:prSet/>
      <dgm:spPr/>
      <dgm:t>
        <a:bodyPr/>
        <a:lstStyle/>
        <a:p>
          <a:endParaRPr lang="en-US" sz="1600">
            <a:latin typeface="Arial" panose="020B0604020202020204" pitchFamily="34" charset="0"/>
            <a:cs typeface="Arial" panose="020B0604020202020204" pitchFamily="34" charset="0"/>
          </a:endParaRPr>
        </a:p>
      </dgm:t>
    </dgm:pt>
    <dgm:pt modelId="{8C0917C5-CC04-469C-886A-15AB1D6142C0}">
      <dgm:prSet phldrT="[Text]" custT="1"/>
      <dgm:spPr>
        <a:solidFill>
          <a:schemeClr val="bg1"/>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Died in ED</a:t>
          </a:r>
          <a:endParaRPr lang="en-US" sz="1600" baseline="30000" dirty="0" smtClean="0">
            <a:solidFill>
              <a:schemeClr val="tx1"/>
            </a:solidFill>
            <a:latin typeface="Arial" panose="020B0604020202020204" pitchFamily="34" charset="0"/>
            <a:cs typeface="Arial" panose="020B0604020202020204" pitchFamily="34" charset="0"/>
          </a:endParaRPr>
        </a:p>
      </dgm:t>
    </dgm:pt>
    <dgm:pt modelId="{91380F26-F160-4F6A-B2E7-609637A35AB5}" type="parTrans" cxnId="{ECEBEDA8-79B4-4DCE-BFC4-1C673B355C75}">
      <dgm:prSet custT="1"/>
      <dgm:spPr/>
      <dgm:t>
        <a:bodyPr/>
        <a:lstStyle/>
        <a:p>
          <a:endParaRPr lang="en-US" sz="1600">
            <a:latin typeface="Arial" panose="020B0604020202020204" pitchFamily="34" charset="0"/>
            <a:cs typeface="Arial" panose="020B0604020202020204" pitchFamily="34" charset="0"/>
          </a:endParaRPr>
        </a:p>
      </dgm:t>
    </dgm:pt>
    <dgm:pt modelId="{FC6089B2-4B63-4687-9F19-36285CE88064}" type="sibTrans" cxnId="{ECEBEDA8-79B4-4DCE-BFC4-1C673B355C75}">
      <dgm:prSet/>
      <dgm:spPr/>
      <dgm:t>
        <a:bodyPr/>
        <a:lstStyle/>
        <a:p>
          <a:endParaRPr lang="en-US" sz="1600">
            <a:latin typeface="Arial" panose="020B0604020202020204" pitchFamily="34" charset="0"/>
            <a:cs typeface="Arial" panose="020B0604020202020204" pitchFamily="34" charset="0"/>
          </a:endParaRPr>
        </a:p>
      </dgm:t>
    </dgm:pt>
    <dgm:pt modelId="{499D7575-9D65-4D9C-9621-FA1453618AB5}">
      <dgm:prSet phldrT="[Text]" custT="1"/>
      <dgm:spPr>
        <a:solidFill>
          <a:schemeClr val="tx2"/>
        </a:solidFill>
        <a:ln>
          <a:solidFill>
            <a:schemeClr val="tx2"/>
          </a:solidFill>
        </a:ln>
      </dgm:spPr>
      <dgm:t>
        <a:bodyPr/>
        <a:lstStyle/>
        <a:p>
          <a:r>
            <a:rPr lang="en-US" sz="1600" dirty="0" smtClean="0">
              <a:latin typeface="Arial" panose="020B0604020202020204" pitchFamily="34" charset="0"/>
              <a:cs typeface="Arial" panose="020B0604020202020204" pitchFamily="34" charset="0"/>
            </a:rPr>
            <a:t>Did not die in ED</a:t>
          </a:r>
          <a:endParaRPr lang="en-US" sz="1600" dirty="0">
            <a:latin typeface="Arial" panose="020B0604020202020204" pitchFamily="34" charset="0"/>
            <a:cs typeface="Arial" panose="020B0604020202020204" pitchFamily="34" charset="0"/>
          </a:endParaRPr>
        </a:p>
      </dgm:t>
    </dgm:pt>
    <dgm:pt modelId="{8467573D-593D-4D5B-9B8F-9548923F75DC}" type="parTrans" cxnId="{D944B7DB-C4AC-4019-A541-21EFB1BAD179}">
      <dgm:prSet custT="1"/>
      <dgm:spPr/>
      <dgm:t>
        <a:bodyPr/>
        <a:lstStyle/>
        <a:p>
          <a:endParaRPr lang="en-US" sz="1600">
            <a:latin typeface="Arial" panose="020B0604020202020204" pitchFamily="34" charset="0"/>
            <a:cs typeface="Arial" panose="020B0604020202020204" pitchFamily="34" charset="0"/>
          </a:endParaRPr>
        </a:p>
      </dgm:t>
    </dgm:pt>
    <dgm:pt modelId="{A6FED70B-490D-4BA8-ABF8-A6DEA1922C51}" type="sibTrans" cxnId="{D944B7DB-C4AC-4019-A541-21EFB1BAD179}">
      <dgm:prSet/>
      <dgm:spPr/>
      <dgm:t>
        <a:bodyPr/>
        <a:lstStyle/>
        <a:p>
          <a:endParaRPr lang="en-US" sz="1600">
            <a:latin typeface="Arial" panose="020B0604020202020204" pitchFamily="34" charset="0"/>
            <a:cs typeface="Arial" panose="020B0604020202020204" pitchFamily="34" charset="0"/>
          </a:endParaRPr>
        </a:p>
      </dgm:t>
    </dgm:pt>
    <dgm:pt modelId="{CB382F96-081A-48CD-A502-ABEB905468EC}">
      <dgm:prSet phldrT="[Text]" custT="1"/>
      <dgm:spPr>
        <a:solidFill>
          <a:schemeClr val="bg1"/>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Transferred to </a:t>
          </a:r>
          <a:br>
            <a:rPr lang="en-US" sz="1600" dirty="0" smtClean="0">
              <a:solidFill>
                <a:schemeClr val="tx1"/>
              </a:solidFill>
              <a:latin typeface="Arial" panose="020B0604020202020204" pitchFamily="34" charset="0"/>
              <a:cs typeface="Arial" panose="020B0604020202020204" pitchFamily="34" charset="0"/>
            </a:rPr>
          </a:br>
          <a:r>
            <a:rPr lang="en-US" sz="1600" dirty="0" smtClean="0">
              <a:solidFill>
                <a:schemeClr val="tx1"/>
              </a:solidFill>
              <a:latin typeface="Arial" panose="020B0604020202020204" pitchFamily="34" charset="0"/>
              <a:cs typeface="Arial" panose="020B0604020202020204" pitchFamily="34" charset="0"/>
            </a:rPr>
            <a:t>another hospital</a:t>
          </a:r>
          <a:endParaRPr lang="en-US" sz="1600" baseline="30000" dirty="0" smtClean="0">
            <a:solidFill>
              <a:schemeClr val="tx1"/>
            </a:solidFill>
            <a:latin typeface="Arial" panose="020B0604020202020204" pitchFamily="34" charset="0"/>
            <a:cs typeface="Arial" panose="020B0604020202020204" pitchFamily="34" charset="0"/>
          </a:endParaRPr>
        </a:p>
      </dgm:t>
    </dgm:pt>
    <dgm:pt modelId="{1AF4FB0D-FF6A-4CFE-AB78-F8869A3C511B}" type="parTrans" cxnId="{DD14D097-B25E-4667-B955-BD826E1FEF57}">
      <dgm:prSet custT="1"/>
      <dgm:spPr/>
      <dgm:t>
        <a:bodyPr/>
        <a:lstStyle/>
        <a:p>
          <a:endParaRPr lang="en-US" sz="1600">
            <a:latin typeface="Arial" panose="020B0604020202020204" pitchFamily="34" charset="0"/>
            <a:cs typeface="Arial" panose="020B0604020202020204" pitchFamily="34" charset="0"/>
          </a:endParaRPr>
        </a:p>
      </dgm:t>
    </dgm:pt>
    <dgm:pt modelId="{33409F4B-8249-4AF4-A04E-529F8C069CB8}" type="sibTrans" cxnId="{DD14D097-B25E-4667-B955-BD826E1FEF57}">
      <dgm:prSet/>
      <dgm:spPr/>
      <dgm:t>
        <a:bodyPr/>
        <a:lstStyle/>
        <a:p>
          <a:endParaRPr lang="en-US" sz="1600">
            <a:latin typeface="Arial" panose="020B0604020202020204" pitchFamily="34" charset="0"/>
            <a:cs typeface="Arial" panose="020B0604020202020204" pitchFamily="34" charset="0"/>
          </a:endParaRPr>
        </a:p>
      </dgm:t>
    </dgm:pt>
    <dgm:pt modelId="{A5830079-6E75-4587-B79C-0659A9271CB2}">
      <dgm:prSet phldrT="[Text]" custT="1"/>
      <dgm:spPr>
        <a:solidFill>
          <a:schemeClr val="tx2"/>
        </a:solidFill>
        <a:ln>
          <a:solidFill>
            <a:schemeClr val="tx2"/>
          </a:solidFill>
        </a:ln>
      </dgm:spPr>
      <dgm:t>
        <a:bodyPr/>
        <a:lstStyle/>
        <a:p>
          <a:r>
            <a:rPr lang="en-US" sz="1600" dirty="0" smtClean="0">
              <a:latin typeface="Arial" panose="020B0604020202020204" pitchFamily="34" charset="0"/>
              <a:cs typeface="Arial" panose="020B0604020202020204" pitchFamily="34" charset="0"/>
            </a:rPr>
            <a:t>Were not transferred</a:t>
          </a:r>
          <a:endParaRPr lang="en-US" sz="1600" dirty="0">
            <a:latin typeface="Arial" panose="020B0604020202020204" pitchFamily="34" charset="0"/>
            <a:cs typeface="Arial" panose="020B0604020202020204" pitchFamily="34" charset="0"/>
          </a:endParaRPr>
        </a:p>
      </dgm:t>
    </dgm:pt>
    <dgm:pt modelId="{C3B6DE6D-DB24-4C00-A790-CB5D94733474}" type="parTrans" cxnId="{365CA8F7-8E1D-4898-88F0-9CDE6B80BC1B}">
      <dgm:prSet custT="1"/>
      <dgm:spPr/>
      <dgm:t>
        <a:bodyPr/>
        <a:lstStyle/>
        <a:p>
          <a:endParaRPr lang="en-US" sz="1600">
            <a:latin typeface="Arial" panose="020B0604020202020204" pitchFamily="34" charset="0"/>
            <a:cs typeface="Arial" panose="020B0604020202020204" pitchFamily="34" charset="0"/>
          </a:endParaRPr>
        </a:p>
      </dgm:t>
    </dgm:pt>
    <dgm:pt modelId="{B7D61B70-7C38-4021-95FC-4A5A042FBEBB}" type="sibTrans" cxnId="{365CA8F7-8E1D-4898-88F0-9CDE6B80BC1B}">
      <dgm:prSet/>
      <dgm:spPr/>
      <dgm:t>
        <a:bodyPr/>
        <a:lstStyle/>
        <a:p>
          <a:endParaRPr lang="en-US" sz="1600">
            <a:latin typeface="Arial" panose="020B0604020202020204" pitchFamily="34" charset="0"/>
            <a:cs typeface="Arial" panose="020B0604020202020204" pitchFamily="34" charset="0"/>
          </a:endParaRPr>
        </a:p>
      </dgm:t>
    </dgm:pt>
    <dgm:pt modelId="{9870F82A-7E3A-46B3-8E0E-556540068728}">
      <dgm:prSet phldrT="[Text]" custT="1"/>
      <dgm:spPr>
        <a:solidFill>
          <a:schemeClr val="bg1"/>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Admitted to the same hospital</a:t>
          </a:r>
          <a:endParaRPr lang="en-US" sz="1600" baseline="30000" dirty="0" smtClean="0">
            <a:solidFill>
              <a:schemeClr val="tx1"/>
            </a:solidFill>
            <a:latin typeface="Arial" panose="020B0604020202020204" pitchFamily="34" charset="0"/>
            <a:cs typeface="Arial" panose="020B0604020202020204" pitchFamily="34" charset="0"/>
          </a:endParaRPr>
        </a:p>
      </dgm:t>
    </dgm:pt>
    <dgm:pt modelId="{C995F954-9211-476D-A7C7-B3E603EC3BB1}" type="parTrans" cxnId="{A6AD99BD-48AD-460A-A374-FD8B929CABF3}">
      <dgm:prSet custT="1"/>
      <dgm:spPr/>
      <dgm:t>
        <a:bodyPr/>
        <a:lstStyle/>
        <a:p>
          <a:endParaRPr lang="en-US" sz="1600">
            <a:latin typeface="Arial" panose="020B0604020202020204" pitchFamily="34" charset="0"/>
            <a:cs typeface="Arial" panose="020B0604020202020204" pitchFamily="34" charset="0"/>
          </a:endParaRPr>
        </a:p>
      </dgm:t>
    </dgm:pt>
    <dgm:pt modelId="{3C9B3C99-7864-4E53-B5B2-0CAFAB996A90}" type="sibTrans" cxnId="{A6AD99BD-48AD-460A-A374-FD8B929CABF3}">
      <dgm:prSet/>
      <dgm:spPr/>
      <dgm:t>
        <a:bodyPr/>
        <a:lstStyle/>
        <a:p>
          <a:endParaRPr lang="en-US" sz="1600">
            <a:latin typeface="Arial" panose="020B0604020202020204" pitchFamily="34" charset="0"/>
            <a:cs typeface="Arial" panose="020B0604020202020204" pitchFamily="34" charset="0"/>
          </a:endParaRPr>
        </a:p>
      </dgm:t>
    </dgm:pt>
    <dgm:pt modelId="{D76B9FCD-D9C4-4736-AF21-509DCCEB00B2}">
      <dgm:prSet phldrT="[Text]" custT="1"/>
      <dgm:spPr>
        <a:solidFill>
          <a:schemeClr val="tx2"/>
        </a:solidFill>
      </dgm:spPr>
      <dgm:t>
        <a:bodyPr/>
        <a:lstStyle/>
        <a:p>
          <a:r>
            <a:rPr lang="en-US" sz="1600" dirty="0" smtClean="0">
              <a:latin typeface="Arial" panose="020B0604020202020204" pitchFamily="34" charset="0"/>
              <a:cs typeface="Arial" panose="020B0604020202020204" pitchFamily="34" charset="0"/>
            </a:rPr>
            <a:t>Were not admitted</a:t>
          </a:r>
        </a:p>
      </dgm:t>
    </dgm:pt>
    <dgm:pt modelId="{5CE3476E-133C-4FF1-BEC7-876508CCD0BC}" type="parTrans" cxnId="{5EE7A46F-92F3-4D79-B3B5-7928C8DE29A6}">
      <dgm:prSet custT="1"/>
      <dgm:spPr/>
      <dgm:t>
        <a:bodyPr/>
        <a:lstStyle/>
        <a:p>
          <a:endParaRPr lang="en-US" sz="1600">
            <a:latin typeface="Arial" panose="020B0604020202020204" pitchFamily="34" charset="0"/>
            <a:cs typeface="Arial" panose="020B0604020202020204" pitchFamily="34" charset="0"/>
          </a:endParaRPr>
        </a:p>
      </dgm:t>
    </dgm:pt>
    <dgm:pt modelId="{E94B0F4F-3E2C-4473-BB3A-7D99D6DBEBD0}" type="sibTrans" cxnId="{5EE7A46F-92F3-4D79-B3B5-7928C8DE29A6}">
      <dgm:prSet/>
      <dgm:spPr/>
      <dgm:t>
        <a:bodyPr/>
        <a:lstStyle/>
        <a:p>
          <a:endParaRPr lang="en-US" sz="1600">
            <a:latin typeface="Arial" panose="020B0604020202020204" pitchFamily="34" charset="0"/>
            <a:cs typeface="Arial" panose="020B0604020202020204" pitchFamily="34" charset="0"/>
          </a:endParaRPr>
        </a:p>
      </dgm:t>
    </dgm:pt>
    <dgm:pt modelId="{736878D2-7B7E-4A01-925D-AB9EF86C1566}">
      <dgm:prSet phldrT="[Text]" custT="1"/>
      <dgm:spPr>
        <a:solidFill>
          <a:schemeClr val="bg1"/>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Died while hospitalized</a:t>
          </a:r>
        </a:p>
      </dgm:t>
    </dgm:pt>
    <dgm:pt modelId="{13C97AF5-6B2B-4194-A2E3-668B0DDD4357}" type="parTrans" cxnId="{A63C7D16-4475-4CF7-AFF4-971446BDB7BD}">
      <dgm:prSet custT="1"/>
      <dgm:spPr/>
      <dgm:t>
        <a:bodyPr/>
        <a:lstStyle/>
        <a:p>
          <a:endParaRPr lang="en-US" sz="1600">
            <a:latin typeface="Arial" panose="020B0604020202020204" pitchFamily="34" charset="0"/>
            <a:cs typeface="Arial" panose="020B0604020202020204" pitchFamily="34" charset="0"/>
          </a:endParaRPr>
        </a:p>
      </dgm:t>
    </dgm:pt>
    <dgm:pt modelId="{729AB908-4344-44C2-AA15-509BAFD68095}" type="sibTrans" cxnId="{A63C7D16-4475-4CF7-AFF4-971446BDB7BD}">
      <dgm:prSet/>
      <dgm:spPr/>
      <dgm:t>
        <a:bodyPr/>
        <a:lstStyle/>
        <a:p>
          <a:endParaRPr lang="en-US" sz="1600">
            <a:latin typeface="Arial" panose="020B0604020202020204" pitchFamily="34" charset="0"/>
            <a:cs typeface="Arial" panose="020B0604020202020204" pitchFamily="34" charset="0"/>
          </a:endParaRPr>
        </a:p>
      </dgm:t>
    </dgm:pt>
    <dgm:pt modelId="{3C074A68-43EE-49BC-B867-28535299BA2F}">
      <dgm:prSet phldrT="[Text]" custT="1"/>
      <dgm:spPr>
        <a:solidFill>
          <a:schemeClr val="tx2"/>
        </a:solidFill>
        <a:ln>
          <a:solidFill>
            <a:schemeClr val="tx2"/>
          </a:solidFill>
        </a:ln>
      </dgm:spPr>
      <dgm:t>
        <a:bodyPr/>
        <a:lstStyle/>
        <a:p>
          <a:r>
            <a:rPr lang="en-US" sz="1600" dirty="0" smtClean="0">
              <a:latin typeface="Arial" panose="020B0604020202020204" pitchFamily="34" charset="0"/>
              <a:cs typeface="Arial" panose="020B0604020202020204" pitchFamily="34" charset="0"/>
            </a:rPr>
            <a:t>Did not die </a:t>
          </a:r>
          <a:br>
            <a:rPr lang="en-US" sz="1600" dirty="0" smtClean="0">
              <a:latin typeface="Arial" panose="020B0604020202020204" pitchFamily="34" charset="0"/>
              <a:cs typeface="Arial" panose="020B0604020202020204" pitchFamily="34" charset="0"/>
            </a:rPr>
          </a:br>
          <a:r>
            <a:rPr lang="en-US" sz="1600" dirty="0" smtClean="0">
              <a:latin typeface="Arial" panose="020B0604020202020204" pitchFamily="34" charset="0"/>
              <a:cs typeface="Arial" panose="020B0604020202020204" pitchFamily="34" charset="0"/>
            </a:rPr>
            <a:t>while hospitalized</a:t>
          </a:r>
        </a:p>
      </dgm:t>
    </dgm:pt>
    <dgm:pt modelId="{1228D0E7-907F-4FD1-8087-A53F808E76A2}" type="parTrans" cxnId="{242CCA37-EC61-4E75-A392-4B6DB177B6E6}">
      <dgm:prSet custT="1"/>
      <dgm:spPr/>
      <dgm:t>
        <a:bodyPr/>
        <a:lstStyle/>
        <a:p>
          <a:endParaRPr lang="en-US" sz="1600">
            <a:latin typeface="Arial" panose="020B0604020202020204" pitchFamily="34" charset="0"/>
            <a:cs typeface="Arial" panose="020B0604020202020204" pitchFamily="34" charset="0"/>
          </a:endParaRPr>
        </a:p>
      </dgm:t>
    </dgm:pt>
    <dgm:pt modelId="{72F5AC1C-01FD-41C9-982B-5FAA877338CB}" type="sibTrans" cxnId="{242CCA37-EC61-4E75-A392-4B6DB177B6E6}">
      <dgm:prSet/>
      <dgm:spPr/>
      <dgm:t>
        <a:bodyPr/>
        <a:lstStyle/>
        <a:p>
          <a:endParaRPr lang="en-US" sz="1600">
            <a:latin typeface="Arial" panose="020B0604020202020204" pitchFamily="34" charset="0"/>
            <a:cs typeface="Arial" panose="020B0604020202020204" pitchFamily="34" charset="0"/>
          </a:endParaRPr>
        </a:p>
      </dgm:t>
    </dgm:pt>
    <dgm:pt modelId="{74587CCF-48AA-4DE0-A948-778ABE0E7D28}">
      <dgm:prSet phldrT="[Text]" custT="1"/>
      <dgm:spPr>
        <a:solidFill>
          <a:schemeClr val="bg1"/>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Transferred to </a:t>
          </a:r>
          <a:br>
            <a:rPr lang="en-US" sz="1600" dirty="0" smtClean="0">
              <a:solidFill>
                <a:schemeClr val="tx1"/>
              </a:solidFill>
              <a:latin typeface="Arial" panose="020B0604020202020204" pitchFamily="34" charset="0"/>
              <a:cs typeface="Arial" panose="020B0604020202020204" pitchFamily="34" charset="0"/>
            </a:rPr>
          </a:br>
          <a:r>
            <a:rPr lang="en-US" sz="1600" dirty="0" smtClean="0">
              <a:solidFill>
                <a:schemeClr val="tx1"/>
              </a:solidFill>
              <a:latin typeface="Arial" panose="020B0604020202020204" pitchFamily="34" charset="0"/>
              <a:cs typeface="Arial" panose="020B0604020202020204" pitchFamily="34" charset="0"/>
            </a:rPr>
            <a:t>another hospital</a:t>
          </a:r>
          <a:endParaRPr lang="en-US" sz="1600" baseline="30000" dirty="0" smtClean="0">
            <a:solidFill>
              <a:schemeClr val="tx1"/>
            </a:solidFill>
            <a:latin typeface="Arial" panose="020B0604020202020204" pitchFamily="34" charset="0"/>
            <a:cs typeface="Arial" panose="020B0604020202020204" pitchFamily="34" charset="0"/>
          </a:endParaRPr>
        </a:p>
      </dgm:t>
    </dgm:pt>
    <dgm:pt modelId="{9DA91B97-9B10-4E33-B38D-987D02247702}" type="parTrans" cxnId="{63F5D675-6151-45BA-BACB-DDC7D68D01DE}">
      <dgm:prSet custT="1"/>
      <dgm:spPr/>
      <dgm:t>
        <a:bodyPr/>
        <a:lstStyle/>
        <a:p>
          <a:endParaRPr lang="en-US" sz="1600">
            <a:latin typeface="Arial" panose="020B0604020202020204" pitchFamily="34" charset="0"/>
            <a:cs typeface="Arial" panose="020B0604020202020204" pitchFamily="34" charset="0"/>
          </a:endParaRPr>
        </a:p>
      </dgm:t>
    </dgm:pt>
    <dgm:pt modelId="{FA6EC47E-F905-4F32-8E35-C777177402E1}" type="sibTrans" cxnId="{63F5D675-6151-45BA-BACB-DDC7D68D01DE}">
      <dgm:prSet/>
      <dgm:spPr/>
      <dgm:t>
        <a:bodyPr/>
        <a:lstStyle/>
        <a:p>
          <a:endParaRPr lang="en-US" sz="1600">
            <a:latin typeface="Arial" panose="020B0604020202020204" pitchFamily="34" charset="0"/>
            <a:cs typeface="Arial" panose="020B0604020202020204" pitchFamily="34" charset="0"/>
          </a:endParaRPr>
        </a:p>
      </dgm:t>
    </dgm:pt>
    <dgm:pt modelId="{9A5C2BB1-E9A7-4117-AFFB-D85A5F4C12C5}">
      <dgm:prSet phldrT="[Text]" custT="1"/>
      <dgm:spPr>
        <a:solidFill>
          <a:schemeClr val="tx2"/>
        </a:solidFill>
        <a:ln>
          <a:solidFill>
            <a:schemeClr val="tx2"/>
          </a:solidFill>
        </a:ln>
      </dgm:spPr>
      <dgm:t>
        <a:bodyPr/>
        <a:lstStyle/>
        <a:p>
          <a:r>
            <a:rPr lang="en-US" sz="1600" dirty="0" smtClean="0">
              <a:latin typeface="Arial" panose="020B0604020202020204" pitchFamily="34" charset="0"/>
              <a:cs typeface="Arial" panose="020B0604020202020204" pitchFamily="34" charset="0"/>
            </a:rPr>
            <a:t>Were not transferred</a:t>
          </a:r>
        </a:p>
      </dgm:t>
    </dgm:pt>
    <dgm:pt modelId="{7CEFCF8F-EE3F-4B1F-805A-5E7C2AA9ADD3}" type="parTrans" cxnId="{9B5AAAA8-D7F3-46D6-97A6-4972E4202A41}">
      <dgm:prSet custT="1"/>
      <dgm:spPr/>
      <dgm:t>
        <a:bodyPr/>
        <a:lstStyle/>
        <a:p>
          <a:endParaRPr lang="en-US" sz="1600">
            <a:latin typeface="Arial" panose="020B0604020202020204" pitchFamily="34" charset="0"/>
            <a:cs typeface="Arial" panose="020B0604020202020204" pitchFamily="34" charset="0"/>
          </a:endParaRPr>
        </a:p>
      </dgm:t>
    </dgm:pt>
    <dgm:pt modelId="{16D40432-C788-4230-A3AF-73AC2B62EFCC}" type="sibTrans" cxnId="{9B5AAAA8-D7F3-46D6-97A6-4972E4202A41}">
      <dgm:prSet/>
      <dgm:spPr/>
      <dgm:t>
        <a:bodyPr/>
        <a:lstStyle/>
        <a:p>
          <a:endParaRPr lang="en-US" sz="1600">
            <a:latin typeface="Arial" panose="020B0604020202020204" pitchFamily="34" charset="0"/>
            <a:cs typeface="Arial" panose="020B0604020202020204" pitchFamily="34" charset="0"/>
          </a:endParaRPr>
        </a:p>
      </dgm:t>
    </dgm:pt>
    <dgm:pt modelId="{DD5987C2-3067-4496-A4C6-136E2D5AC93F}">
      <dgm:prSet phldrT="[Text]" custT="1"/>
      <dgm:spPr>
        <a:solidFill>
          <a:schemeClr val="bg1"/>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Were elective</a:t>
          </a:r>
        </a:p>
      </dgm:t>
    </dgm:pt>
    <dgm:pt modelId="{CF8D01A2-88ED-4C0B-BBBE-26B4CD3C357C}" type="parTrans" cxnId="{5FBDD016-9AC2-42B4-954C-804726BE8FCF}">
      <dgm:prSet custT="1"/>
      <dgm:spPr/>
      <dgm:t>
        <a:bodyPr/>
        <a:lstStyle/>
        <a:p>
          <a:endParaRPr lang="en-US" sz="1600">
            <a:latin typeface="Arial" panose="020B0604020202020204" pitchFamily="34" charset="0"/>
            <a:cs typeface="Arial" panose="020B0604020202020204" pitchFamily="34" charset="0"/>
          </a:endParaRPr>
        </a:p>
      </dgm:t>
    </dgm:pt>
    <dgm:pt modelId="{209CFB2E-D230-471C-8008-18CCF2158F6C}" type="sibTrans" cxnId="{5FBDD016-9AC2-42B4-954C-804726BE8FCF}">
      <dgm:prSet/>
      <dgm:spPr/>
      <dgm:t>
        <a:bodyPr/>
        <a:lstStyle/>
        <a:p>
          <a:endParaRPr lang="en-US" sz="1600">
            <a:latin typeface="Arial" panose="020B0604020202020204" pitchFamily="34" charset="0"/>
            <a:cs typeface="Arial" panose="020B0604020202020204" pitchFamily="34" charset="0"/>
          </a:endParaRPr>
        </a:p>
      </dgm:t>
    </dgm:pt>
    <dgm:pt modelId="{BAABF520-7463-45DF-A81C-CEE3436B17EF}">
      <dgm:prSet phldrT="[Text]" custT="1"/>
      <dgm:spPr>
        <a:solidFill>
          <a:schemeClr val="tx2"/>
        </a:solidFill>
      </dgm:spPr>
      <dgm:t>
        <a:bodyPr/>
        <a:lstStyle/>
        <a:p>
          <a:r>
            <a:rPr lang="en-US" sz="1600" dirty="0" smtClean="0">
              <a:latin typeface="Arial" panose="020B0604020202020204" pitchFamily="34" charset="0"/>
              <a:cs typeface="Arial" panose="020B0604020202020204" pitchFamily="34" charset="0"/>
            </a:rPr>
            <a:t>Were not elective</a:t>
          </a:r>
        </a:p>
      </dgm:t>
    </dgm:pt>
    <dgm:pt modelId="{B80F8CF3-D336-44E5-9E2B-5226F447FED3}" type="parTrans" cxnId="{3FF7655D-E006-4927-926A-7F58E0397A6D}">
      <dgm:prSet custT="1"/>
      <dgm:spPr/>
      <dgm:t>
        <a:bodyPr/>
        <a:lstStyle/>
        <a:p>
          <a:endParaRPr lang="en-US" sz="1600">
            <a:latin typeface="Arial" panose="020B0604020202020204" pitchFamily="34" charset="0"/>
            <a:cs typeface="Arial" panose="020B0604020202020204" pitchFamily="34" charset="0"/>
          </a:endParaRPr>
        </a:p>
      </dgm:t>
    </dgm:pt>
    <dgm:pt modelId="{4B849B6F-123E-4033-B1D2-01BA4B79EA25}" type="sibTrans" cxnId="{3FF7655D-E006-4927-926A-7F58E0397A6D}">
      <dgm:prSet/>
      <dgm:spPr/>
      <dgm:t>
        <a:bodyPr/>
        <a:lstStyle/>
        <a:p>
          <a:endParaRPr lang="en-US" sz="1600">
            <a:latin typeface="Arial" panose="020B0604020202020204" pitchFamily="34" charset="0"/>
            <a:cs typeface="Arial" panose="020B0604020202020204" pitchFamily="34" charset="0"/>
          </a:endParaRPr>
        </a:p>
      </dgm:t>
    </dgm:pt>
    <dgm:pt modelId="{DF85C3E4-E051-4A87-BB10-72B6B67C4EA2}" type="pres">
      <dgm:prSet presAssocID="{AF5A4AFC-C3A2-4739-9C7A-CEBB57F91531}" presName="diagram" presStyleCnt="0">
        <dgm:presLayoutVars>
          <dgm:chPref val="1"/>
          <dgm:dir/>
          <dgm:animOne val="branch"/>
          <dgm:animLvl val="lvl"/>
          <dgm:resizeHandles val="exact"/>
        </dgm:presLayoutVars>
      </dgm:prSet>
      <dgm:spPr/>
      <dgm:t>
        <a:bodyPr/>
        <a:lstStyle/>
        <a:p>
          <a:endParaRPr lang="en-US"/>
        </a:p>
      </dgm:t>
    </dgm:pt>
    <dgm:pt modelId="{E3B4D177-CA48-45CC-BD16-B56C32AEF570}" type="pres">
      <dgm:prSet presAssocID="{7F4F10CC-F7CA-4794-AD86-A7E5306F780B}" presName="root1" presStyleCnt="0"/>
      <dgm:spPr/>
      <dgm:t>
        <a:bodyPr/>
        <a:lstStyle/>
        <a:p>
          <a:endParaRPr lang="en-US"/>
        </a:p>
      </dgm:t>
    </dgm:pt>
    <dgm:pt modelId="{FE46E3B6-0D62-4FA9-854C-DC3D5CAF08F9}" type="pres">
      <dgm:prSet presAssocID="{7F4F10CC-F7CA-4794-AD86-A7E5306F780B}" presName="LevelOneTextNode" presStyleLbl="node0" presStyleIdx="0" presStyleCnt="3" custScaleX="112175" custLinFactNeighborX="-76258" custLinFactNeighborY="50459">
        <dgm:presLayoutVars>
          <dgm:chPref val="3"/>
        </dgm:presLayoutVars>
      </dgm:prSet>
      <dgm:spPr/>
      <dgm:t>
        <a:bodyPr/>
        <a:lstStyle/>
        <a:p>
          <a:endParaRPr lang="en-US"/>
        </a:p>
      </dgm:t>
    </dgm:pt>
    <dgm:pt modelId="{89C770FB-3812-49B7-A933-317F552065A7}" type="pres">
      <dgm:prSet presAssocID="{7F4F10CC-F7CA-4794-AD86-A7E5306F780B}" presName="level2hierChild" presStyleCnt="0"/>
      <dgm:spPr/>
      <dgm:t>
        <a:bodyPr/>
        <a:lstStyle/>
        <a:p>
          <a:endParaRPr lang="en-US"/>
        </a:p>
      </dgm:t>
    </dgm:pt>
    <dgm:pt modelId="{E02584C8-0FF9-4AEB-AB70-A18976F5CDE5}" type="pres">
      <dgm:prSet presAssocID="{91380F26-F160-4F6A-B2E7-609637A35AB5}" presName="conn2-1" presStyleLbl="parChTrans1D2" presStyleIdx="0" presStyleCnt="4"/>
      <dgm:spPr/>
      <dgm:t>
        <a:bodyPr/>
        <a:lstStyle/>
        <a:p>
          <a:endParaRPr lang="en-US"/>
        </a:p>
      </dgm:t>
    </dgm:pt>
    <dgm:pt modelId="{A0491AF0-BEF9-49FC-B776-E74CFF6B7E99}" type="pres">
      <dgm:prSet presAssocID="{91380F26-F160-4F6A-B2E7-609637A35AB5}" presName="connTx" presStyleLbl="parChTrans1D2" presStyleIdx="0" presStyleCnt="4"/>
      <dgm:spPr/>
      <dgm:t>
        <a:bodyPr/>
        <a:lstStyle/>
        <a:p>
          <a:endParaRPr lang="en-US"/>
        </a:p>
      </dgm:t>
    </dgm:pt>
    <dgm:pt modelId="{A8138648-816C-4268-A317-ACEB117E031F}" type="pres">
      <dgm:prSet presAssocID="{8C0917C5-CC04-469C-886A-15AB1D6142C0}" presName="root2" presStyleCnt="0"/>
      <dgm:spPr/>
      <dgm:t>
        <a:bodyPr/>
        <a:lstStyle/>
        <a:p>
          <a:endParaRPr lang="en-US"/>
        </a:p>
      </dgm:t>
    </dgm:pt>
    <dgm:pt modelId="{542E79E8-69D8-4687-A85A-206F5ADC6418}" type="pres">
      <dgm:prSet presAssocID="{8C0917C5-CC04-469C-886A-15AB1D6142C0}" presName="LevelTwoTextNode" presStyleLbl="node2" presStyleIdx="0" presStyleCnt="4" custLinFactNeighborX="-74481" custLinFactNeighborY="997">
        <dgm:presLayoutVars>
          <dgm:chPref val="3"/>
        </dgm:presLayoutVars>
      </dgm:prSet>
      <dgm:spPr/>
      <dgm:t>
        <a:bodyPr/>
        <a:lstStyle/>
        <a:p>
          <a:endParaRPr lang="en-US"/>
        </a:p>
      </dgm:t>
    </dgm:pt>
    <dgm:pt modelId="{238D9AB4-D9CA-45E5-80D3-5347DA5F720E}" type="pres">
      <dgm:prSet presAssocID="{8C0917C5-CC04-469C-886A-15AB1D6142C0}" presName="level3hierChild" presStyleCnt="0"/>
      <dgm:spPr/>
      <dgm:t>
        <a:bodyPr/>
        <a:lstStyle/>
        <a:p>
          <a:endParaRPr lang="en-US"/>
        </a:p>
      </dgm:t>
    </dgm:pt>
    <dgm:pt modelId="{EBAA33A3-3B4D-424B-A223-EAF95EEE9404}" type="pres">
      <dgm:prSet presAssocID="{8467573D-593D-4D5B-9B8F-9548923F75DC}" presName="conn2-1" presStyleLbl="parChTrans1D2" presStyleIdx="1" presStyleCnt="4"/>
      <dgm:spPr/>
      <dgm:t>
        <a:bodyPr/>
        <a:lstStyle/>
        <a:p>
          <a:endParaRPr lang="en-US"/>
        </a:p>
      </dgm:t>
    </dgm:pt>
    <dgm:pt modelId="{E4BB1B40-7B4C-4F37-8B87-10FC8E8EE19E}" type="pres">
      <dgm:prSet presAssocID="{8467573D-593D-4D5B-9B8F-9548923F75DC}" presName="connTx" presStyleLbl="parChTrans1D2" presStyleIdx="1" presStyleCnt="4"/>
      <dgm:spPr/>
      <dgm:t>
        <a:bodyPr/>
        <a:lstStyle/>
        <a:p>
          <a:endParaRPr lang="en-US"/>
        </a:p>
      </dgm:t>
    </dgm:pt>
    <dgm:pt modelId="{FBA2651E-63AB-4664-BE04-945921D774DB}" type="pres">
      <dgm:prSet presAssocID="{499D7575-9D65-4D9C-9621-FA1453618AB5}" presName="root2" presStyleCnt="0"/>
      <dgm:spPr/>
      <dgm:t>
        <a:bodyPr/>
        <a:lstStyle/>
        <a:p>
          <a:endParaRPr lang="en-US"/>
        </a:p>
      </dgm:t>
    </dgm:pt>
    <dgm:pt modelId="{5CF94283-FBC5-4068-8B54-9AE057237186}" type="pres">
      <dgm:prSet presAssocID="{499D7575-9D65-4D9C-9621-FA1453618AB5}" presName="LevelTwoTextNode" presStyleLbl="node2" presStyleIdx="1" presStyleCnt="4" custLinFactNeighborX="-73781" custLinFactNeighborY="-7041">
        <dgm:presLayoutVars>
          <dgm:chPref val="3"/>
        </dgm:presLayoutVars>
      </dgm:prSet>
      <dgm:spPr/>
      <dgm:t>
        <a:bodyPr/>
        <a:lstStyle/>
        <a:p>
          <a:endParaRPr lang="en-US"/>
        </a:p>
      </dgm:t>
    </dgm:pt>
    <dgm:pt modelId="{2C48DA8A-6187-4ADD-B1FC-AAFEF90F46C7}" type="pres">
      <dgm:prSet presAssocID="{499D7575-9D65-4D9C-9621-FA1453618AB5}" presName="level3hierChild" presStyleCnt="0"/>
      <dgm:spPr/>
      <dgm:t>
        <a:bodyPr/>
        <a:lstStyle/>
        <a:p>
          <a:endParaRPr lang="en-US"/>
        </a:p>
      </dgm:t>
    </dgm:pt>
    <dgm:pt modelId="{AF419CF7-854C-4019-A82F-E2FDD1DFBC89}" type="pres">
      <dgm:prSet presAssocID="{1AF4FB0D-FF6A-4CFE-AB78-F8869A3C511B}" presName="conn2-1" presStyleLbl="parChTrans1D3" presStyleIdx="0" presStyleCnt="4"/>
      <dgm:spPr/>
      <dgm:t>
        <a:bodyPr/>
        <a:lstStyle/>
        <a:p>
          <a:endParaRPr lang="en-US"/>
        </a:p>
      </dgm:t>
    </dgm:pt>
    <dgm:pt modelId="{41ED81AE-FD9F-43B2-9BDE-8A2ACDEC4616}" type="pres">
      <dgm:prSet presAssocID="{1AF4FB0D-FF6A-4CFE-AB78-F8869A3C511B}" presName="connTx" presStyleLbl="parChTrans1D3" presStyleIdx="0" presStyleCnt="4"/>
      <dgm:spPr/>
      <dgm:t>
        <a:bodyPr/>
        <a:lstStyle/>
        <a:p>
          <a:endParaRPr lang="en-US"/>
        </a:p>
      </dgm:t>
    </dgm:pt>
    <dgm:pt modelId="{4DC179A6-CEE5-40B0-80FC-B33C306726B8}" type="pres">
      <dgm:prSet presAssocID="{CB382F96-081A-48CD-A502-ABEB905468EC}" presName="root2" presStyleCnt="0"/>
      <dgm:spPr/>
      <dgm:t>
        <a:bodyPr/>
        <a:lstStyle/>
        <a:p>
          <a:endParaRPr lang="en-US"/>
        </a:p>
      </dgm:t>
    </dgm:pt>
    <dgm:pt modelId="{D5F355E1-D533-4379-9E05-831C796EB9C9}" type="pres">
      <dgm:prSet presAssocID="{CB382F96-081A-48CD-A502-ABEB905468EC}" presName="LevelTwoTextNode" presStyleLbl="node3" presStyleIdx="0" presStyleCnt="4" custScaleX="105164" custLinFactNeighborX="-71542" custLinFactNeighborY="-56546">
        <dgm:presLayoutVars>
          <dgm:chPref val="3"/>
        </dgm:presLayoutVars>
      </dgm:prSet>
      <dgm:spPr/>
      <dgm:t>
        <a:bodyPr/>
        <a:lstStyle/>
        <a:p>
          <a:endParaRPr lang="en-US"/>
        </a:p>
      </dgm:t>
    </dgm:pt>
    <dgm:pt modelId="{B26F7AAC-975B-4B6B-99EE-1C507EC56F99}" type="pres">
      <dgm:prSet presAssocID="{CB382F96-081A-48CD-A502-ABEB905468EC}" presName="level3hierChild" presStyleCnt="0"/>
      <dgm:spPr/>
      <dgm:t>
        <a:bodyPr/>
        <a:lstStyle/>
        <a:p>
          <a:endParaRPr lang="en-US"/>
        </a:p>
      </dgm:t>
    </dgm:pt>
    <dgm:pt modelId="{793A093F-CE40-4614-92E7-659B8F7DE90A}" type="pres">
      <dgm:prSet presAssocID="{C3B6DE6D-DB24-4C00-A790-CB5D94733474}" presName="conn2-1" presStyleLbl="parChTrans1D3" presStyleIdx="1" presStyleCnt="4"/>
      <dgm:spPr/>
      <dgm:t>
        <a:bodyPr/>
        <a:lstStyle/>
        <a:p>
          <a:endParaRPr lang="en-US"/>
        </a:p>
      </dgm:t>
    </dgm:pt>
    <dgm:pt modelId="{697B2114-ED5C-4A1B-B58B-DC70F6C96BFA}" type="pres">
      <dgm:prSet presAssocID="{C3B6DE6D-DB24-4C00-A790-CB5D94733474}" presName="connTx" presStyleLbl="parChTrans1D3" presStyleIdx="1" presStyleCnt="4"/>
      <dgm:spPr/>
      <dgm:t>
        <a:bodyPr/>
        <a:lstStyle/>
        <a:p>
          <a:endParaRPr lang="en-US"/>
        </a:p>
      </dgm:t>
    </dgm:pt>
    <dgm:pt modelId="{76067D2A-0957-4109-B1BE-A83E85054AE3}" type="pres">
      <dgm:prSet presAssocID="{A5830079-6E75-4587-B79C-0659A9271CB2}" presName="root2" presStyleCnt="0"/>
      <dgm:spPr/>
      <dgm:t>
        <a:bodyPr/>
        <a:lstStyle/>
        <a:p>
          <a:endParaRPr lang="en-US"/>
        </a:p>
      </dgm:t>
    </dgm:pt>
    <dgm:pt modelId="{7CECDAB3-4A5F-4891-B220-42DD30DCF1E5}" type="pres">
      <dgm:prSet presAssocID="{A5830079-6E75-4587-B79C-0659A9271CB2}" presName="LevelTwoTextNode" presStyleLbl="node3" presStyleIdx="1" presStyleCnt="4" custScaleX="105164" custLinFactNeighborX="-71868" custLinFactNeighborY="-64541">
        <dgm:presLayoutVars>
          <dgm:chPref val="3"/>
        </dgm:presLayoutVars>
      </dgm:prSet>
      <dgm:spPr/>
      <dgm:t>
        <a:bodyPr/>
        <a:lstStyle/>
        <a:p>
          <a:endParaRPr lang="en-US"/>
        </a:p>
      </dgm:t>
    </dgm:pt>
    <dgm:pt modelId="{55247441-E0DA-4FF4-961F-B7D256122A66}" type="pres">
      <dgm:prSet presAssocID="{A5830079-6E75-4587-B79C-0659A9271CB2}" presName="level3hierChild" presStyleCnt="0"/>
      <dgm:spPr/>
      <dgm:t>
        <a:bodyPr/>
        <a:lstStyle/>
        <a:p>
          <a:endParaRPr lang="en-US"/>
        </a:p>
      </dgm:t>
    </dgm:pt>
    <dgm:pt modelId="{3665FFB5-CA9D-490D-A9B9-99DFB374E5B7}" type="pres">
      <dgm:prSet presAssocID="{C995F954-9211-476D-A7C7-B3E603EC3BB1}" presName="conn2-1" presStyleLbl="parChTrans1D4" presStyleIdx="0" presStyleCnt="4"/>
      <dgm:spPr/>
      <dgm:t>
        <a:bodyPr/>
        <a:lstStyle/>
        <a:p>
          <a:endParaRPr lang="en-US"/>
        </a:p>
      </dgm:t>
    </dgm:pt>
    <dgm:pt modelId="{9CC9FE19-F446-45A3-B53D-46D9BAD9CC2E}" type="pres">
      <dgm:prSet presAssocID="{C995F954-9211-476D-A7C7-B3E603EC3BB1}" presName="connTx" presStyleLbl="parChTrans1D4" presStyleIdx="0" presStyleCnt="4"/>
      <dgm:spPr/>
      <dgm:t>
        <a:bodyPr/>
        <a:lstStyle/>
        <a:p>
          <a:endParaRPr lang="en-US"/>
        </a:p>
      </dgm:t>
    </dgm:pt>
    <dgm:pt modelId="{9423B94A-717B-4CD6-9852-E5BC6327CEDA}" type="pres">
      <dgm:prSet presAssocID="{9870F82A-7E3A-46B3-8E0E-556540068728}" presName="root2" presStyleCnt="0"/>
      <dgm:spPr/>
      <dgm:t>
        <a:bodyPr/>
        <a:lstStyle/>
        <a:p>
          <a:endParaRPr lang="en-US"/>
        </a:p>
      </dgm:t>
    </dgm:pt>
    <dgm:pt modelId="{08E7FD8D-81E9-492A-BAE7-A28C8CBF9E86}" type="pres">
      <dgm:prSet presAssocID="{9870F82A-7E3A-46B3-8E0E-556540068728}" presName="LevelTwoTextNode" presStyleLbl="node4" presStyleIdx="0" presStyleCnt="4" custScaleX="105164" custLinFactY="-12602" custLinFactNeighborX="-72217" custLinFactNeighborY="-100000">
        <dgm:presLayoutVars>
          <dgm:chPref val="3"/>
        </dgm:presLayoutVars>
      </dgm:prSet>
      <dgm:spPr/>
      <dgm:t>
        <a:bodyPr/>
        <a:lstStyle/>
        <a:p>
          <a:endParaRPr lang="en-US"/>
        </a:p>
      </dgm:t>
    </dgm:pt>
    <dgm:pt modelId="{1E3F1020-EE08-4C2D-8085-C4AD23660318}" type="pres">
      <dgm:prSet presAssocID="{9870F82A-7E3A-46B3-8E0E-556540068728}" presName="level3hierChild" presStyleCnt="0"/>
      <dgm:spPr/>
      <dgm:t>
        <a:bodyPr/>
        <a:lstStyle/>
        <a:p>
          <a:endParaRPr lang="en-US"/>
        </a:p>
      </dgm:t>
    </dgm:pt>
    <dgm:pt modelId="{BB4C80CE-4BE9-4A8C-9D51-2EA72332C40B}" type="pres">
      <dgm:prSet presAssocID="{5CE3476E-133C-4FF1-BEC7-876508CCD0BC}" presName="conn2-1" presStyleLbl="parChTrans1D4" presStyleIdx="1" presStyleCnt="4"/>
      <dgm:spPr/>
      <dgm:t>
        <a:bodyPr/>
        <a:lstStyle/>
        <a:p>
          <a:endParaRPr lang="en-US"/>
        </a:p>
      </dgm:t>
    </dgm:pt>
    <dgm:pt modelId="{82A63DE9-D6B4-4E12-9DD3-DFFB230B8C9E}" type="pres">
      <dgm:prSet presAssocID="{5CE3476E-133C-4FF1-BEC7-876508CCD0BC}" presName="connTx" presStyleLbl="parChTrans1D4" presStyleIdx="1" presStyleCnt="4"/>
      <dgm:spPr/>
      <dgm:t>
        <a:bodyPr/>
        <a:lstStyle/>
        <a:p>
          <a:endParaRPr lang="en-US"/>
        </a:p>
      </dgm:t>
    </dgm:pt>
    <dgm:pt modelId="{0A8A3D27-B698-4046-A536-223ED53A61A3}" type="pres">
      <dgm:prSet presAssocID="{D76B9FCD-D9C4-4736-AF21-509DCCEB00B2}" presName="root2" presStyleCnt="0"/>
      <dgm:spPr/>
      <dgm:t>
        <a:bodyPr/>
        <a:lstStyle/>
        <a:p>
          <a:endParaRPr lang="en-US"/>
        </a:p>
      </dgm:t>
    </dgm:pt>
    <dgm:pt modelId="{A068A13C-2BBA-4DA5-9CC6-1BEBECE0F234}" type="pres">
      <dgm:prSet presAssocID="{D76B9FCD-D9C4-4736-AF21-509DCCEB00B2}" presName="LevelTwoTextNode" presStyleLbl="node4" presStyleIdx="1" presStyleCnt="4" custLinFactY="-21494" custLinFactNeighborX="56077" custLinFactNeighborY="-100000">
        <dgm:presLayoutVars>
          <dgm:chPref val="3"/>
        </dgm:presLayoutVars>
      </dgm:prSet>
      <dgm:spPr/>
      <dgm:t>
        <a:bodyPr/>
        <a:lstStyle/>
        <a:p>
          <a:endParaRPr lang="en-US"/>
        </a:p>
      </dgm:t>
    </dgm:pt>
    <dgm:pt modelId="{20B92368-0225-449A-9464-A57FA32C09CD}" type="pres">
      <dgm:prSet presAssocID="{D76B9FCD-D9C4-4736-AF21-509DCCEB00B2}" presName="level3hierChild" presStyleCnt="0"/>
      <dgm:spPr/>
      <dgm:t>
        <a:bodyPr/>
        <a:lstStyle/>
        <a:p>
          <a:endParaRPr lang="en-US"/>
        </a:p>
      </dgm:t>
    </dgm:pt>
    <dgm:pt modelId="{23255161-3A06-4952-904E-262C17548302}" type="pres">
      <dgm:prSet presAssocID="{C0CA6901-FE48-411D-97CC-F6FABAEA7B6C}" presName="root1" presStyleCnt="0"/>
      <dgm:spPr/>
      <dgm:t>
        <a:bodyPr/>
        <a:lstStyle/>
        <a:p>
          <a:endParaRPr lang="en-US"/>
        </a:p>
      </dgm:t>
    </dgm:pt>
    <dgm:pt modelId="{E235A5CC-1280-4ECA-99B8-BD6C7BA915CB}" type="pres">
      <dgm:prSet presAssocID="{C0CA6901-FE48-411D-97CC-F6FABAEA7B6C}" presName="LevelOneTextNode" presStyleLbl="node0" presStyleIdx="1" presStyleCnt="3" custScaleX="112175" custLinFactNeighborX="-75791" custLinFactNeighborY="-57123">
        <dgm:presLayoutVars>
          <dgm:chPref val="3"/>
        </dgm:presLayoutVars>
      </dgm:prSet>
      <dgm:spPr/>
      <dgm:t>
        <a:bodyPr/>
        <a:lstStyle/>
        <a:p>
          <a:endParaRPr lang="en-US"/>
        </a:p>
      </dgm:t>
    </dgm:pt>
    <dgm:pt modelId="{E8EB4F82-8C4E-475D-A272-1AB998A7AA7F}" type="pres">
      <dgm:prSet presAssocID="{C0CA6901-FE48-411D-97CC-F6FABAEA7B6C}" presName="level2hierChild" presStyleCnt="0"/>
      <dgm:spPr/>
      <dgm:t>
        <a:bodyPr/>
        <a:lstStyle/>
        <a:p>
          <a:endParaRPr lang="en-US"/>
        </a:p>
      </dgm:t>
    </dgm:pt>
    <dgm:pt modelId="{51CF51BE-5C30-4D74-BFF5-6A950135CB15}" type="pres">
      <dgm:prSet presAssocID="{13C97AF5-6B2B-4194-A2E3-668B0DDD4357}" presName="conn2-1" presStyleLbl="parChTrans1D2" presStyleIdx="2" presStyleCnt="4"/>
      <dgm:spPr/>
      <dgm:t>
        <a:bodyPr/>
        <a:lstStyle/>
        <a:p>
          <a:endParaRPr lang="en-US"/>
        </a:p>
      </dgm:t>
    </dgm:pt>
    <dgm:pt modelId="{18FB105B-76E2-42A8-B69E-2E2D388E25FD}" type="pres">
      <dgm:prSet presAssocID="{13C97AF5-6B2B-4194-A2E3-668B0DDD4357}" presName="connTx" presStyleLbl="parChTrans1D2" presStyleIdx="2" presStyleCnt="4"/>
      <dgm:spPr/>
      <dgm:t>
        <a:bodyPr/>
        <a:lstStyle/>
        <a:p>
          <a:endParaRPr lang="en-US"/>
        </a:p>
      </dgm:t>
    </dgm:pt>
    <dgm:pt modelId="{7A6D6EC3-CEFA-4935-A7BB-D81ED80A17FE}" type="pres">
      <dgm:prSet presAssocID="{736878D2-7B7E-4A01-925D-AB9EF86C1566}" presName="root2" presStyleCnt="0"/>
      <dgm:spPr/>
      <dgm:t>
        <a:bodyPr/>
        <a:lstStyle/>
        <a:p>
          <a:endParaRPr lang="en-US"/>
        </a:p>
      </dgm:t>
    </dgm:pt>
    <dgm:pt modelId="{186CDD2A-6CC7-4479-AD40-D0D781432A96}" type="pres">
      <dgm:prSet presAssocID="{736878D2-7B7E-4A01-925D-AB9EF86C1566}" presName="LevelTwoTextNode" presStyleLbl="node2" presStyleIdx="2" presStyleCnt="4" custLinFactY="8114" custLinFactNeighborX="-72381" custLinFactNeighborY="100000">
        <dgm:presLayoutVars>
          <dgm:chPref val="3"/>
        </dgm:presLayoutVars>
      </dgm:prSet>
      <dgm:spPr/>
      <dgm:t>
        <a:bodyPr/>
        <a:lstStyle/>
        <a:p>
          <a:endParaRPr lang="en-US"/>
        </a:p>
      </dgm:t>
    </dgm:pt>
    <dgm:pt modelId="{1971400B-E43F-4F5B-BF66-0F496AB64E54}" type="pres">
      <dgm:prSet presAssocID="{736878D2-7B7E-4A01-925D-AB9EF86C1566}" presName="level3hierChild" presStyleCnt="0"/>
      <dgm:spPr/>
      <dgm:t>
        <a:bodyPr/>
        <a:lstStyle/>
        <a:p>
          <a:endParaRPr lang="en-US"/>
        </a:p>
      </dgm:t>
    </dgm:pt>
    <dgm:pt modelId="{AC414C94-B770-4809-845C-380A4DDEFE22}" type="pres">
      <dgm:prSet presAssocID="{1228D0E7-907F-4FD1-8087-A53F808E76A2}" presName="conn2-1" presStyleLbl="parChTrans1D2" presStyleIdx="3" presStyleCnt="4"/>
      <dgm:spPr/>
      <dgm:t>
        <a:bodyPr/>
        <a:lstStyle/>
        <a:p>
          <a:endParaRPr lang="en-US"/>
        </a:p>
      </dgm:t>
    </dgm:pt>
    <dgm:pt modelId="{EAD3FF70-F165-470E-B389-06E6382860CB}" type="pres">
      <dgm:prSet presAssocID="{1228D0E7-907F-4FD1-8087-A53F808E76A2}" presName="connTx" presStyleLbl="parChTrans1D2" presStyleIdx="3" presStyleCnt="4"/>
      <dgm:spPr/>
      <dgm:t>
        <a:bodyPr/>
        <a:lstStyle/>
        <a:p>
          <a:endParaRPr lang="en-US"/>
        </a:p>
      </dgm:t>
    </dgm:pt>
    <dgm:pt modelId="{0B90A2AF-7DFF-4283-9FB1-AC53738359BD}" type="pres">
      <dgm:prSet presAssocID="{3C074A68-43EE-49BC-B867-28535299BA2F}" presName="root2" presStyleCnt="0"/>
      <dgm:spPr/>
      <dgm:t>
        <a:bodyPr/>
        <a:lstStyle/>
        <a:p>
          <a:endParaRPr lang="en-US"/>
        </a:p>
      </dgm:t>
    </dgm:pt>
    <dgm:pt modelId="{117FE10E-5CC4-4872-81E3-E57A7E37567A}" type="pres">
      <dgm:prSet presAssocID="{3C074A68-43EE-49BC-B867-28535299BA2F}" presName="LevelTwoTextNode" presStyleLbl="node2" presStyleIdx="3" presStyleCnt="4" custLinFactY="-14668" custLinFactNeighborX="-73081" custLinFactNeighborY="-100000">
        <dgm:presLayoutVars>
          <dgm:chPref val="3"/>
        </dgm:presLayoutVars>
      </dgm:prSet>
      <dgm:spPr/>
      <dgm:t>
        <a:bodyPr/>
        <a:lstStyle/>
        <a:p>
          <a:endParaRPr lang="en-US"/>
        </a:p>
      </dgm:t>
    </dgm:pt>
    <dgm:pt modelId="{56870537-58B1-4514-8B30-04902F66BDBA}" type="pres">
      <dgm:prSet presAssocID="{3C074A68-43EE-49BC-B867-28535299BA2F}" presName="level3hierChild" presStyleCnt="0"/>
      <dgm:spPr/>
      <dgm:t>
        <a:bodyPr/>
        <a:lstStyle/>
        <a:p>
          <a:endParaRPr lang="en-US"/>
        </a:p>
      </dgm:t>
    </dgm:pt>
    <dgm:pt modelId="{59055F7A-8F60-4C7C-89B1-5EDC27AFDF91}" type="pres">
      <dgm:prSet presAssocID="{9DA91B97-9B10-4E33-B38D-987D02247702}" presName="conn2-1" presStyleLbl="parChTrans1D3" presStyleIdx="2" presStyleCnt="4"/>
      <dgm:spPr/>
      <dgm:t>
        <a:bodyPr/>
        <a:lstStyle/>
        <a:p>
          <a:endParaRPr lang="en-US"/>
        </a:p>
      </dgm:t>
    </dgm:pt>
    <dgm:pt modelId="{9D2F21C1-0A0B-423D-96B5-2A40D0A1925A}" type="pres">
      <dgm:prSet presAssocID="{9DA91B97-9B10-4E33-B38D-987D02247702}" presName="connTx" presStyleLbl="parChTrans1D3" presStyleIdx="2" presStyleCnt="4"/>
      <dgm:spPr/>
      <dgm:t>
        <a:bodyPr/>
        <a:lstStyle/>
        <a:p>
          <a:endParaRPr lang="en-US"/>
        </a:p>
      </dgm:t>
    </dgm:pt>
    <dgm:pt modelId="{3073D3C8-D819-4729-BD35-55F97DAB9A0D}" type="pres">
      <dgm:prSet presAssocID="{74587CCF-48AA-4DE0-A948-778ABE0E7D28}" presName="root2" presStyleCnt="0"/>
      <dgm:spPr/>
      <dgm:t>
        <a:bodyPr/>
        <a:lstStyle/>
        <a:p>
          <a:endParaRPr lang="en-US"/>
        </a:p>
      </dgm:t>
    </dgm:pt>
    <dgm:pt modelId="{CA89B9D8-5EA5-4CB0-B3A7-989AA29B0811}" type="pres">
      <dgm:prSet presAssocID="{74587CCF-48AA-4DE0-A948-778ABE0E7D28}" presName="LevelTwoTextNode" presStyleLbl="node3" presStyleIdx="2" presStyleCnt="4" custScaleX="105164" custLinFactNeighborX="-70563" custLinFactNeighborY="56218">
        <dgm:presLayoutVars>
          <dgm:chPref val="3"/>
        </dgm:presLayoutVars>
      </dgm:prSet>
      <dgm:spPr/>
      <dgm:t>
        <a:bodyPr/>
        <a:lstStyle/>
        <a:p>
          <a:endParaRPr lang="en-US"/>
        </a:p>
      </dgm:t>
    </dgm:pt>
    <dgm:pt modelId="{7E30A1B3-E2F1-4380-97FE-37395FC0F5A9}" type="pres">
      <dgm:prSet presAssocID="{74587CCF-48AA-4DE0-A948-778ABE0E7D28}" presName="level3hierChild" presStyleCnt="0"/>
      <dgm:spPr/>
      <dgm:t>
        <a:bodyPr/>
        <a:lstStyle/>
        <a:p>
          <a:endParaRPr lang="en-US"/>
        </a:p>
      </dgm:t>
    </dgm:pt>
    <dgm:pt modelId="{482F600C-0103-4478-9690-D07B4269B8D3}" type="pres">
      <dgm:prSet presAssocID="{7CEFCF8F-EE3F-4B1F-805A-5E7C2AA9ADD3}" presName="conn2-1" presStyleLbl="parChTrans1D3" presStyleIdx="3" presStyleCnt="4"/>
      <dgm:spPr/>
      <dgm:t>
        <a:bodyPr/>
        <a:lstStyle/>
        <a:p>
          <a:endParaRPr lang="en-US"/>
        </a:p>
      </dgm:t>
    </dgm:pt>
    <dgm:pt modelId="{75D5C77D-34DC-4335-A147-2885115328FE}" type="pres">
      <dgm:prSet presAssocID="{7CEFCF8F-EE3F-4B1F-805A-5E7C2AA9ADD3}" presName="connTx" presStyleLbl="parChTrans1D3" presStyleIdx="3" presStyleCnt="4"/>
      <dgm:spPr/>
      <dgm:t>
        <a:bodyPr/>
        <a:lstStyle/>
        <a:p>
          <a:endParaRPr lang="en-US"/>
        </a:p>
      </dgm:t>
    </dgm:pt>
    <dgm:pt modelId="{6C3540E8-F754-4C4F-97D4-3BEC52E10E3C}" type="pres">
      <dgm:prSet presAssocID="{9A5C2BB1-E9A7-4117-AFFB-D85A5F4C12C5}" presName="root2" presStyleCnt="0"/>
      <dgm:spPr/>
      <dgm:t>
        <a:bodyPr/>
        <a:lstStyle/>
        <a:p>
          <a:endParaRPr lang="en-US"/>
        </a:p>
      </dgm:t>
    </dgm:pt>
    <dgm:pt modelId="{12A6E974-3675-4B3F-8C3C-5B9E1BD6C185}" type="pres">
      <dgm:prSet presAssocID="{9A5C2BB1-E9A7-4117-AFFB-D85A5F4C12C5}" presName="LevelTwoTextNode" presStyleLbl="node3" presStyleIdx="3" presStyleCnt="4" custScaleX="105164" custLinFactY="-70803" custLinFactNeighborX="-71542" custLinFactNeighborY="-100000">
        <dgm:presLayoutVars>
          <dgm:chPref val="3"/>
        </dgm:presLayoutVars>
      </dgm:prSet>
      <dgm:spPr/>
      <dgm:t>
        <a:bodyPr/>
        <a:lstStyle/>
        <a:p>
          <a:endParaRPr lang="en-US"/>
        </a:p>
      </dgm:t>
    </dgm:pt>
    <dgm:pt modelId="{F3D445E1-5866-4229-82BC-3882896C36F6}" type="pres">
      <dgm:prSet presAssocID="{9A5C2BB1-E9A7-4117-AFFB-D85A5F4C12C5}" presName="level3hierChild" presStyleCnt="0"/>
      <dgm:spPr/>
      <dgm:t>
        <a:bodyPr/>
        <a:lstStyle/>
        <a:p>
          <a:endParaRPr lang="en-US"/>
        </a:p>
      </dgm:t>
    </dgm:pt>
    <dgm:pt modelId="{0913BA54-BB3C-41B6-8D1A-3AC92C40DB5B}" type="pres">
      <dgm:prSet presAssocID="{CF8D01A2-88ED-4C0B-BBBE-26B4CD3C357C}" presName="conn2-1" presStyleLbl="parChTrans1D4" presStyleIdx="2" presStyleCnt="4"/>
      <dgm:spPr/>
      <dgm:t>
        <a:bodyPr/>
        <a:lstStyle/>
        <a:p>
          <a:endParaRPr lang="en-US"/>
        </a:p>
      </dgm:t>
    </dgm:pt>
    <dgm:pt modelId="{2762A85D-CBE4-4696-902E-086469CB1325}" type="pres">
      <dgm:prSet presAssocID="{CF8D01A2-88ED-4C0B-BBBE-26B4CD3C357C}" presName="connTx" presStyleLbl="parChTrans1D4" presStyleIdx="2" presStyleCnt="4"/>
      <dgm:spPr/>
      <dgm:t>
        <a:bodyPr/>
        <a:lstStyle/>
        <a:p>
          <a:endParaRPr lang="en-US"/>
        </a:p>
      </dgm:t>
    </dgm:pt>
    <dgm:pt modelId="{B19A7425-A8AC-4B2B-A008-DF49C0CC2FD9}" type="pres">
      <dgm:prSet presAssocID="{DD5987C2-3067-4496-A4C6-136E2D5AC93F}" presName="root2" presStyleCnt="0"/>
      <dgm:spPr/>
      <dgm:t>
        <a:bodyPr/>
        <a:lstStyle/>
        <a:p>
          <a:endParaRPr lang="en-US"/>
        </a:p>
      </dgm:t>
    </dgm:pt>
    <dgm:pt modelId="{B8DB561C-51D1-41F2-A275-C7E0A6C7A8B7}" type="pres">
      <dgm:prSet presAssocID="{DD5987C2-3067-4496-A4C6-136E2D5AC93F}" presName="LevelTwoTextNode" presStyleLbl="node4" presStyleIdx="2" presStyleCnt="4" custScaleX="105164" custLinFactNeighborX="-73409" custLinFactNeighborY="349">
        <dgm:presLayoutVars>
          <dgm:chPref val="3"/>
        </dgm:presLayoutVars>
      </dgm:prSet>
      <dgm:spPr/>
      <dgm:t>
        <a:bodyPr/>
        <a:lstStyle/>
        <a:p>
          <a:endParaRPr lang="en-US"/>
        </a:p>
      </dgm:t>
    </dgm:pt>
    <dgm:pt modelId="{99D2D326-1C79-430F-A96C-9CF4B0925864}" type="pres">
      <dgm:prSet presAssocID="{DD5987C2-3067-4496-A4C6-136E2D5AC93F}" presName="level3hierChild" presStyleCnt="0"/>
      <dgm:spPr/>
      <dgm:t>
        <a:bodyPr/>
        <a:lstStyle/>
        <a:p>
          <a:endParaRPr lang="en-US"/>
        </a:p>
      </dgm:t>
    </dgm:pt>
    <dgm:pt modelId="{7DA2A197-BB10-444A-9B46-12821FEFE44D}" type="pres">
      <dgm:prSet presAssocID="{B80F8CF3-D336-44E5-9E2B-5226F447FED3}" presName="conn2-1" presStyleLbl="parChTrans1D4" presStyleIdx="3" presStyleCnt="4"/>
      <dgm:spPr/>
      <dgm:t>
        <a:bodyPr/>
        <a:lstStyle/>
        <a:p>
          <a:endParaRPr lang="en-US"/>
        </a:p>
      </dgm:t>
    </dgm:pt>
    <dgm:pt modelId="{9C662F4F-0616-41C3-93CD-E71A5C14AD16}" type="pres">
      <dgm:prSet presAssocID="{B80F8CF3-D336-44E5-9E2B-5226F447FED3}" presName="connTx" presStyleLbl="parChTrans1D4" presStyleIdx="3" presStyleCnt="4"/>
      <dgm:spPr/>
      <dgm:t>
        <a:bodyPr/>
        <a:lstStyle/>
        <a:p>
          <a:endParaRPr lang="en-US"/>
        </a:p>
      </dgm:t>
    </dgm:pt>
    <dgm:pt modelId="{7F1B87DB-A82A-4953-9238-1D0FD5AD61AC}" type="pres">
      <dgm:prSet presAssocID="{BAABF520-7463-45DF-A81C-CEE3436B17EF}" presName="root2" presStyleCnt="0"/>
      <dgm:spPr/>
      <dgm:t>
        <a:bodyPr/>
        <a:lstStyle/>
        <a:p>
          <a:endParaRPr lang="en-US"/>
        </a:p>
      </dgm:t>
    </dgm:pt>
    <dgm:pt modelId="{F4BD4275-8AFB-412D-99B4-5B7DF1FB5B26}" type="pres">
      <dgm:prSet presAssocID="{BAABF520-7463-45DF-A81C-CEE3436B17EF}" presName="LevelTwoTextNode" presStyleLbl="node4" presStyleIdx="3" presStyleCnt="4" custLinFactY="-100000" custLinFactNeighborX="56295" custLinFactNeighborY="-127633">
        <dgm:presLayoutVars>
          <dgm:chPref val="3"/>
        </dgm:presLayoutVars>
      </dgm:prSet>
      <dgm:spPr/>
      <dgm:t>
        <a:bodyPr/>
        <a:lstStyle/>
        <a:p>
          <a:endParaRPr lang="en-US"/>
        </a:p>
      </dgm:t>
    </dgm:pt>
    <dgm:pt modelId="{04AEF993-FD5E-4B02-A7B1-3101D6A18BE0}" type="pres">
      <dgm:prSet presAssocID="{BAABF520-7463-45DF-A81C-CEE3436B17EF}" presName="level3hierChild" presStyleCnt="0"/>
      <dgm:spPr/>
      <dgm:t>
        <a:bodyPr/>
        <a:lstStyle/>
        <a:p>
          <a:endParaRPr lang="en-US"/>
        </a:p>
      </dgm:t>
    </dgm:pt>
    <dgm:pt modelId="{542D5D5A-2D48-4CEB-A60B-87AF7CE4DFEC}" type="pres">
      <dgm:prSet presAssocID="{D334B521-7D56-4752-942F-86F501ADE069}" presName="root1" presStyleCnt="0"/>
      <dgm:spPr/>
      <dgm:t>
        <a:bodyPr/>
        <a:lstStyle/>
        <a:p>
          <a:endParaRPr lang="en-US"/>
        </a:p>
      </dgm:t>
    </dgm:pt>
    <dgm:pt modelId="{8CB4FE49-C400-405D-8D27-CFA4A65F308A}" type="pres">
      <dgm:prSet presAssocID="{D334B521-7D56-4752-942F-86F501ADE069}" presName="LevelOneTextNode" presStyleLbl="node0" presStyleIdx="2" presStyleCnt="3" custLinFactX="200000" custLinFactNeighborX="293360" custLinFactNeighborY="-50444">
        <dgm:presLayoutVars>
          <dgm:chPref val="3"/>
        </dgm:presLayoutVars>
      </dgm:prSet>
      <dgm:spPr/>
      <dgm:t>
        <a:bodyPr/>
        <a:lstStyle/>
        <a:p>
          <a:endParaRPr lang="en-US"/>
        </a:p>
      </dgm:t>
    </dgm:pt>
    <dgm:pt modelId="{586EED66-E1B8-4F52-961D-BA5042421EE1}" type="pres">
      <dgm:prSet presAssocID="{D334B521-7D56-4752-942F-86F501ADE069}" presName="level2hierChild" presStyleCnt="0"/>
      <dgm:spPr/>
      <dgm:t>
        <a:bodyPr/>
        <a:lstStyle/>
        <a:p>
          <a:endParaRPr lang="en-US"/>
        </a:p>
      </dgm:t>
    </dgm:pt>
  </dgm:ptLst>
  <dgm:cxnLst>
    <dgm:cxn modelId="{B4B28909-4AD5-4265-BBB9-6003F8D3F68D}" type="presOf" srcId="{13C97AF5-6B2B-4194-A2E3-668B0DDD4357}" destId="{18FB105B-76E2-42A8-B69E-2E2D388E25FD}" srcOrd="1" destOrd="0" presId="urn:microsoft.com/office/officeart/2005/8/layout/hierarchy2"/>
    <dgm:cxn modelId="{5DD36A1A-19D3-41C0-A8B4-1A784E9202F2}" type="presOf" srcId="{9DA91B97-9B10-4E33-B38D-987D02247702}" destId="{59055F7A-8F60-4C7C-89B1-5EDC27AFDF91}" srcOrd="0" destOrd="0" presId="urn:microsoft.com/office/officeart/2005/8/layout/hierarchy2"/>
    <dgm:cxn modelId="{6DB99705-D2B4-48FE-B962-BA31483F0D27}" srcId="{AF5A4AFC-C3A2-4739-9C7A-CEBB57F91531}" destId="{C0CA6901-FE48-411D-97CC-F6FABAEA7B6C}" srcOrd="1" destOrd="0" parTransId="{DBC60544-5B7B-4E68-A50E-4892933E0095}" sibTransId="{EAF498A6-9C01-47AB-8627-2040C7B2AF92}"/>
    <dgm:cxn modelId="{9B5AAAA8-D7F3-46D6-97A6-4972E4202A41}" srcId="{3C074A68-43EE-49BC-B867-28535299BA2F}" destId="{9A5C2BB1-E9A7-4117-AFFB-D85A5F4C12C5}" srcOrd="1" destOrd="0" parTransId="{7CEFCF8F-EE3F-4B1F-805A-5E7C2AA9ADD3}" sibTransId="{16D40432-C788-4230-A3AF-73AC2B62EFCC}"/>
    <dgm:cxn modelId="{F9A23D28-E4D9-4A15-8269-7F2029823613}" type="presOf" srcId="{7F4F10CC-F7CA-4794-AD86-A7E5306F780B}" destId="{FE46E3B6-0D62-4FA9-854C-DC3D5CAF08F9}" srcOrd="0" destOrd="0" presId="urn:microsoft.com/office/officeart/2005/8/layout/hierarchy2"/>
    <dgm:cxn modelId="{09DBBA37-AB37-4F4D-B3C4-B750481D9B19}" type="presOf" srcId="{736878D2-7B7E-4A01-925D-AB9EF86C1566}" destId="{186CDD2A-6CC7-4479-AD40-D0D781432A96}" srcOrd="0" destOrd="0" presId="urn:microsoft.com/office/officeart/2005/8/layout/hierarchy2"/>
    <dgm:cxn modelId="{FD76D397-3BE4-4957-8050-5FD3BBFFF8C9}" type="presOf" srcId="{C0CA6901-FE48-411D-97CC-F6FABAEA7B6C}" destId="{E235A5CC-1280-4ECA-99B8-BD6C7BA915CB}" srcOrd="0" destOrd="0" presId="urn:microsoft.com/office/officeart/2005/8/layout/hierarchy2"/>
    <dgm:cxn modelId="{75E176D8-6EBE-4931-86A0-0987DF4E4407}" type="presOf" srcId="{C995F954-9211-476D-A7C7-B3E603EC3BB1}" destId="{9CC9FE19-F446-45A3-B53D-46D9BAD9CC2E}" srcOrd="1" destOrd="0" presId="urn:microsoft.com/office/officeart/2005/8/layout/hierarchy2"/>
    <dgm:cxn modelId="{C4F355C0-60F5-4196-8AC4-0C6DD527C7C9}" type="presOf" srcId="{9A5C2BB1-E9A7-4117-AFFB-D85A5F4C12C5}" destId="{12A6E974-3675-4B3F-8C3C-5B9E1BD6C185}" srcOrd="0" destOrd="0" presId="urn:microsoft.com/office/officeart/2005/8/layout/hierarchy2"/>
    <dgm:cxn modelId="{6675A0E7-588F-4782-975E-AF70074F3EB5}" type="presOf" srcId="{1228D0E7-907F-4FD1-8087-A53F808E76A2}" destId="{AC414C94-B770-4809-845C-380A4DDEFE22}" srcOrd="0" destOrd="0" presId="urn:microsoft.com/office/officeart/2005/8/layout/hierarchy2"/>
    <dgm:cxn modelId="{718F1E2E-54C9-4585-B813-64E650B4A07E}" type="presOf" srcId="{1AF4FB0D-FF6A-4CFE-AB78-F8869A3C511B}" destId="{41ED81AE-FD9F-43B2-9BDE-8A2ACDEC4616}" srcOrd="1" destOrd="0" presId="urn:microsoft.com/office/officeart/2005/8/layout/hierarchy2"/>
    <dgm:cxn modelId="{975D9F42-F9B1-45CA-86D3-BB47374D4D7E}" type="presOf" srcId="{7CEFCF8F-EE3F-4B1F-805A-5E7C2AA9ADD3}" destId="{482F600C-0103-4478-9690-D07B4269B8D3}" srcOrd="0" destOrd="0" presId="urn:microsoft.com/office/officeart/2005/8/layout/hierarchy2"/>
    <dgm:cxn modelId="{ECEBEDA8-79B4-4DCE-BFC4-1C673B355C75}" srcId="{7F4F10CC-F7CA-4794-AD86-A7E5306F780B}" destId="{8C0917C5-CC04-469C-886A-15AB1D6142C0}" srcOrd="0" destOrd="0" parTransId="{91380F26-F160-4F6A-B2E7-609637A35AB5}" sibTransId="{FC6089B2-4B63-4687-9F19-36285CE88064}"/>
    <dgm:cxn modelId="{F2798397-D90B-436D-8292-675FB3846ABD}" type="presOf" srcId="{9DA91B97-9B10-4E33-B38D-987D02247702}" destId="{9D2F21C1-0A0B-423D-96B5-2A40D0A1925A}" srcOrd="1" destOrd="0" presId="urn:microsoft.com/office/officeart/2005/8/layout/hierarchy2"/>
    <dgm:cxn modelId="{DD14D097-B25E-4667-B955-BD826E1FEF57}" srcId="{499D7575-9D65-4D9C-9621-FA1453618AB5}" destId="{CB382F96-081A-48CD-A502-ABEB905468EC}" srcOrd="0" destOrd="0" parTransId="{1AF4FB0D-FF6A-4CFE-AB78-F8869A3C511B}" sibTransId="{33409F4B-8249-4AF4-A04E-529F8C069CB8}"/>
    <dgm:cxn modelId="{F92AA0AD-DE1D-4E9E-B2AD-AE5A974DB8A6}" type="presOf" srcId="{1228D0E7-907F-4FD1-8087-A53F808E76A2}" destId="{EAD3FF70-F165-470E-B389-06E6382860CB}" srcOrd="1" destOrd="0" presId="urn:microsoft.com/office/officeart/2005/8/layout/hierarchy2"/>
    <dgm:cxn modelId="{5599D0D4-476C-48CD-A8A5-7EA2EA269B8E}" type="presOf" srcId="{D76B9FCD-D9C4-4736-AF21-509DCCEB00B2}" destId="{A068A13C-2BBA-4DA5-9CC6-1BEBECE0F234}" srcOrd="0" destOrd="0" presId="urn:microsoft.com/office/officeart/2005/8/layout/hierarchy2"/>
    <dgm:cxn modelId="{D132EC84-66B2-43C9-93C2-736A8BC1D3A4}" type="presOf" srcId="{BAABF520-7463-45DF-A81C-CEE3436B17EF}" destId="{F4BD4275-8AFB-412D-99B4-5B7DF1FB5B26}" srcOrd="0" destOrd="0" presId="urn:microsoft.com/office/officeart/2005/8/layout/hierarchy2"/>
    <dgm:cxn modelId="{4E18D123-A21F-45F2-9C92-1748568B0D1F}" type="presOf" srcId="{499D7575-9D65-4D9C-9621-FA1453618AB5}" destId="{5CF94283-FBC5-4068-8B54-9AE057237186}" srcOrd="0" destOrd="0" presId="urn:microsoft.com/office/officeart/2005/8/layout/hierarchy2"/>
    <dgm:cxn modelId="{8069D9A4-0AEA-49E9-933D-4664EF62F67A}" type="presOf" srcId="{C3B6DE6D-DB24-4C00-A790-CB5D94733474}" destId="{793A093F-CE40-4614-92E7-659B8F7DE90A}" srcOrd="0" destOrd="0" presId="urn:microsoft.com/office/officeart/2005/8/layout/hierarchy2"/>
    <dgm:cxn modelId="{95619071-5ABB-45AE-BAC1-C11BE30C4CD0}" type="presOf" srcId="{3C074A68-43EE-49BC-B867-28535299BA2F}" destId="{117FE10E-5CC4-4872-81E3-E57A7E37567A}" srcOrd="0" destOrd="0" presId="urn:microsoft.com/office/officeart/2005/8/layout/hierarchy2"/>
    <dgm:cxn modelId="{D944B7DB-C4AC-4019-A541-21EFB1BAD179}" srcId="{7F4F10CC-F7CA-4794-AD86-A7E5306F780B}" destId="{499D7575-9D65-4D9C-9621-FA1453618AB5}" srcOrd="1" destOrd="0" parTransId="{8467573D-593D-4D5B-9B8F-9548923F75DC}" sibTransId="{A6FED70B-490D-4BA8-ABF8-A6DEA1922C51}"/>
    <dgm:cxn modelId="{783CFC49-385C-46D9-A5E3-803BDEC9328C}" type="presOf" srcId="{C3B6DE6D-DB24-4C00-A790-CB5D94733474}" destId="{697B2114-ED5C-4A1B-B58B-DC70F6C96BFA}" srcOrd="1" destOrd="0" presId="urn:microsoft.com/office/officeart/2005/8/layout/hierarchy2"/>
    <dgm:cxn modelId="{5FBDD016-9AC2-42B4-954C-804726BE8FCF}" srcId="{9A5C2BB1-E9A7-4117-AFFB-D85A5F4C12C5}" destId="{DD5987C2-3067-4496-A4C6-136E2D5AC93F}" srcOrd="0" destOrd="0" parTransId="{CF8D01A2-88ED-4C0B-BBBE-26B4CD3C357C}" sibTransId="{209CFB2E-D230-471C-8008-18CCF2158F6C}"/>
    <dgm:cxn modelId="{31EAB9EB-190D-43FD-9F11-B68E9ACEF80C}" type="presOf" srcId="{91380F26-F160-4F6A-B2E7-609637A35AB5}" destId="{A0491AF0-BEF9-49FC-B776-E74CFF6B7E99}" srcOrd="1" destOrd="0" presId="urn:microsoft.com/office/officeart/2005/8/layout/hierarchy2"/>
    <dgm:cxn modelId="{B5A600E9-B473-406D-B46D-27E8EBAAC624}" type="presOf" srcId="{DD5987C2-3067-4496-A4C6-136E2D5AC93F}" destId="{B8DB561C-51D1-41F2-A275-C7E0A6C7A8B7}" srcOrd="0" destOrd="0" presId="urn:microsoft.com/office/officeart/2005/8/layout/hierarchy2"/>
    <dgm:cxn modelId="{4CCA26FE-9D82-46CE-832F-6123A9A293CF}" type="presOf" srcId="{CF8D01A2-88ED-4C0B-BBBE-26B4CD3C357C}" destId="{0913BA54-BB3C-41B6-8D1A-3AC92C40DB5B}" srcOrd="0" destOrd="0" presId="urn:microsoft.com/office/officeart/2005/8/layout/hierarchy2"/>
    <dgm:cxn modelId="{242CCA37-EC61-4E75-A392-4B6DB177B6E6}" srcId="{C0CA6901-FE48-411D-97CC-F6FABAEA7B6C}" destId="{3C074A68-43EE-49BC-B867-28535299BA2F}" srcOrd="1" destOrd="0" parTransId="{1228D0E7-907F-4FD1-8087-A53F808E76A2}" sibTransId="{72F5AC1C-01FD-41C9-982B-5FAA877338CB}"/>
    <dgm:cxn modelId="{6700E33E-A8B0-435B-AD4B-4B4FA7983AD6}" type="presOf" srcId="{B80F8CF3-D336-44E5-9E2B-5226F447FED3}" destId="{9C662F4F-0616-41C3-93CD-E71A5C14AD16}" srcOrd="1" destOrd="0" presId="urn:microsoft.com/office/officeart/2005/8/layout/hierarchy2"/>
    <dgm:cxn modelId="{63F5D675-6151-45BA-BACB-DDC7D68D01DE}" srcId="{3C074A68-43EE-49BC-B867-28535299BA2F}" destId="{74587CCF-48AA-4DE0-A948-778ABE0E7D28}" srcOrd="0" destOrd="0" parTransId="{9DA91B97-9B10-4E33-B38D-987D02247702}" sibTransId="{FA6EC47E-F905-4F32-8E35-C777177402E1}"/>
    <dgm:cxn modelId="{454486DF-08AA-4E76-AF92-0EC89AD7AFE0}" type="presOf" srcId="{1AF4FB0D-FF6A-4CFE-AB78-F8869A3C511B}" destId="{AF419CF7-854C-4019-A82F-E2FDD1DFBC89}" srcOrd="0" destOrd="0" presId="urn:microsoft.com/office/officeart/2005/8/layout/hierarchy2"/>
    <dgm:cxn modelId="{7CAD30D6-F38D-46A4-8E08-072AB85C4269}" type="presOf" srcId="{5CE3476E-133C-4FF1-BEC7-876508CCD0BC}" destId="{BB4C80CE-4BE9-4A8C-9D51-2EA72332C40B}" srcOrd="0" destOrd="0" presId="urn:microsoft.com/office/officeart/2005/8/layout/hierarchy2"/>
    <dgm:cxn modelId="{EDFC541E-7E85-4F8B-8A2C-233BD7E251F5}" type="presOf" srcId="{C995F954-9211-476D-A7C7-B3E603EC3BB1}" destId="{3665FFB5-CA9D-490D-A9B9-99DFB374E5B7}" srcOrd="0" destOrd="0" presId="urn:microsoft.com/office/officeart/2005/8/layout/hierarchy2"/>
    <dgm:cxn modelId="{14CC7439-D22E-482B-BFDC-BE39F9FF2FFC}" srcId="{AF5A4AFC-C3A2-4739-9C7A-CEBB57F91531}" destId="{D334B521-7D56-4752-942F-86F501ADE069}" srcOrd="2" destOrd="0" parTransId="{EE8CC940-0222-4C40-9B16-C18ED65C32D4}" sibTransId="{24F5BD4B-E1FE-4336-ACD4-5885FF9077ED}"/>
    <dgm:cxn modelId="{5EE7A46F-92F3-4D79-B3B5-7928C8DE29A6}" srcId="{A5830079-6E75-4587-B79C-0659A9271CB2}" destId="{D76B9FCD-D9C4-4736-AF21-509DCCEB00B2}" srcOrd="1" destOrd="0" parTransId="{5CE3476E-133C-4FF1-BEC7-876508CCD0BC}" sibTransId="{E94B0F4F-3E2C-4473-BB3A-7D99D6DBEBD0}"/>
    <dgm:cxn modelId="{8953F71B-9208-4488-89FC-FE763DCD031A}" type="presOf" srcId="{D334B521-7D56-4752-942F-86F501ADE069}" destId="{8CB4FE49-C400-405D-8D27-CFA4A65F308A}" srcOrd="0" destOrd="0" presId="urn:microsoft.com/office/officeart/2005/8/layout/hierarchy2"/>
    <dgm:cxn modelId="{2B61A60A-315B-42B4-924C-DEAF16DAFA60}" type="presOf" srcId="{CB382F96-081A-48CD-A502-ABEB905468EC}" destId="{D5F355E1-D533-4379-9E05-831C796EB9C9}" srcOrd="0" destOrd="0" presId="urn:microsoft.com/office/officeart/2005/8/layout/hierarchy2"/>
    <dgm:cxn modelId="{E03148CE-3936-47DB-9D43-4698B88A8346}" type="presOf" srcId="{13C97AF5-6B2B-4194-A2E3-668B0DDD4357}" destId="{51CF51BE-5C30-4D74-BFF5-6A950135CB15}" srcOrd="0" destOrd="0" presId="urn:microsoft.com/office/officeart/2005/8/layout/hierarchy2"/>
    <dgm:cxn modelId="{E0570FE2-FF22-4F54-81CA-8ECDC02BCBB7}" type="presOf" srcId="{8C0917C5-CC04-469C-886A-15AB1D6142C0}" destId="{542E79E8-69D8-4687-A85A-206F5ADC6418}" srcOrd="0" destOrd="0" presId="urn:microsoft.com/office/officeart/2005/8/layout/hierarchy2"/>
    <dgm:cxn modelId="{1BE43D5E-B396-48B4-BC9B-2732C62F1247}" type="presOf" srcId="{7CEFCF8F-EE3F-4B1F-805A-5E7C2AA9ADD3}" destId="{75D5C77D-34DC-4335-A147-2885115328FE}" srcOrd="1" destOrd="0" presId="urn:microsoft.com/office/officeart/2005/8/layout/hierarchy2"/>
    <dgm:cxn modelId="{4984D8B5-4128-4964-AAA0-01FB493D0AA0}" type="presOf" srcId="{A5830079-6E75-4587-B79C-0659A9271CB2}" destId="{7CECDAB3-4A5F-4891-B220-42DD30DCF1E5}" srcOrd="0" destOrd="0" presId="urn:microsoft.com/office/officeart/2005/8/layout/hierarchy2"/>
    <dgm:cxn modelId="{D7CB6995-7687-402F-8009-95571C74DBC5}" type="presOf" srcId="{91380F26-F160-4F6A-B2E7-609637A35AB5}" destId="{E02584C8-0FF9-4AEB-AB70-A18976F5CDE5}" srcOrd="0" destOrd="0" presId="urn:microsoft.com/office/officeart/2005/8/layout/hierarchy2"/>
    <dgm:cxn modelId="{6C685AEC-539D-47FE-B1E8-A1C6A711E1E5}" type="presOf" srcId="{8467573D-593D-4D5B-9B8F-9548923F75DC}" destId="{E4BB1B40-7B4C-4F37-8B87-10FC8E8EE19E}" srcOrd="1" destOrd="0" presId="urn:microsoft.com/office/officeart/2005/8/layout/hierarchy2"/>
    <dgm:cxn modelId="{A63C7D16-4475-4CF7-AFF4-971446BDB7BD}" srcId="{C0CA6901-FE48-411D-97CC-F6FABAEA7B6C}" destId="{736878D2-7B7E-4A01-925D-AB9EF86C1566}" srcOrd="0" destOrd="0" parTransId="{13C97AF5-6B2B-4194-A2E3-668B0DDD4357}" sibTransId="{729AB908-4344-44C2-AA15-509BAFD68095}"/>
    <dgm:cxn modelId="{3FF7655D-E006-4927-926A-7F58E0397A6D}" srcId="{9A5C2BB1-E9A7-4117-AFFB-D85A5F4C12C5}" destId="{BAABF520-7463-45DF-A81C-CEE3436B17EF}" srcOrd="1" destOrd="0" parTransId="{B80F8CF3-D336-44E5-9E2B-5226F447FED3}" sibTransId="{4B849B6F-123E-4033-B1D2-01BA4B79EA25}"/>
    <dgm:cxn modelId="{3C5BF862-E98B-41FA-8400-7A40D2916F76}" type="presOf" srcId="{9870F82A-7E3A-46B3-8E0E-556540068728}" destId="{08E7FD8D-81E9-492A-BAE7-A28C8CBF9E86}" srcOrd="0" destOrd="0" presId="urn:microsoft.com/office/officeart/2005/8/layout/hierarchy2"/>
    <dgm:cxn modelId="{365CA8F7-8E1D-4898-88F0-9CDE6B80BC1B}" srcId="{499D7575-9D65-4D9C-9621-FA1453618AB5}" destId="{A5830079-6E75-4587-B79C-0659A9271CB2}" srcOrd="1" destOrd="0" parTransId="{C3B6DE6D-DB24-4C00-A790-CB5D94733474}" sibTransId="{B7D61B70-7C38-4021-95FC-4A5A042FBEBB}"/>
    <dgm:cxn modelId="{03BC05F7-5457-4D62-851E-A39A11D5FE20}" type="presOf" srcId="{AF5A4AFC-C3A2-4739-9C7A-CEBB57F91531}" destId="{DF85C3E4-E051-4A87-BB10-72B6B67C4EA2}" srcOrd="0" destOrd="0" presId="urn:microsoft.com/office/officeart/2005/8/layout/hierarchy2"/>
    <dgm:cxn modelId="{5FE18DF8-3C4B-4BFD-9BE4-A851F8DA3C4B}" type="presOf" srcId="{8467573D-593D-4D5B-9B8F-9548923F75DC}" destId="{EBAA33A3-3B4D-424B-A223-EAF95EEE9404}" srcOrd="0" destOrd="0" presId="urn:microsoft.com/office/officeart/2005/8/layout/hierarchy2"/>
    <dgm:cxn modelId="{A6AD99BD-48AD-460A-A374-FD8B929CABF3}" srcId="{A5830079-6E75-4587-B79C-0659A9271CB2}" destId="{9870F82A-7E3A-46B3-8E0E-556540068728}" srcOrd="0" destOrd="0" parTransId="{C995F954-9211-476D-A7C7-B3E603EC3BB1}" sibTransId="{3C9B3C99-7864-4E53-B5B2-0CAFAB996A90}"/>
    <dgm:cxn modelId="{C0CDA82D-D88E-480D-B2BC-216969FF873A}" type="presOf" srcId="{5CE3476E-133C-4FF1-BEC7-876508CCD0BC}" destId="{82A63DE9-D6B4-4E12-9DD3-DFFB230B8C9E}" srcOrd="1" destOrd="0" presId="urn:microsoft.com/office/officeart/2005/8/layout/hierarchy2"/>
    <dgm:cxn modelId="{99B9E797-F0FF-4727-ACA0-FFE4C3E9B78A}" type="presOf" srcId="{B80F8CF3-D336-44E5-9E2B-5226F447FED3}" destId="{7DA2A197-BB10-444A-9B46-12821FEFE44D}" srcOrd="0" destOrd="0" presId="urn:microsoft.com/office/officeart/2005/8/layout/hierarchy2"/>
    <dgm:cxn modelId="{539CD365-EFE5-4015-963E-BCCD133185D0}" type="presOf" srcId="{CF8D01A2-88ED-4C0B-BBBE-26B4CD3C357C}" destId="{2762A85D-CBE4-4696-902E-086469CB1325}" srcOrd="1" destOrd="0" presId="urn:microsoft.com/office/officeart/2005/8/layout/hierarchy2"/>
    <dgm:cxn modelId="{CEA60D1F-E4DF-4FB3-9CDC-FD67DF1A2F5F}" type="presOf" srcId="{74587CCF-48AA-4DE0-A948-778ABE0E7D28}" destId="{CA89B9D8-5EA5-4CB0-B3A7-989AA29B0811}" srcOrd="0" destOrd="0" presId="urn:microsoft.com/office/officeart/2005/8/layout/hierarchy2"/>
    <dgm:cxn modelId="{E8306BBF-3383-45EB-8E1C-B92CFCB59ED7}" srcId="{AF5A4AFC-C3A2-4739-9C7A-CEBB57F91531}" destId="{7F4F10CC-F7CA-4794-AD86-A7E5306F780B}" srcOrd="0" destOrd="0" parTransId="{C1381B64-04F1-461D-9729-5614CED274A6}" sibTransId="{401D0FB8-1778-4D69-BDEB-35883F92B0D7}"/>
    <dgm:cxn modelId="{C6C40075-2FB6-4DA3-9EB7-883DCCB1EB89}" type="presParOf" srcId="{DF85C3E4-E051-4A87-BB10-72B6B67C4EA2}" destId="{E3B4D177-CA48-45CC-BD16-B56C32AEF570}" srcOrd="0" destOrd="0" presId="urn:microsoft.com/office/officeart/2005/8/layout/hierarchy2"/>
    <dgm:cxn modelId="{FDAFFBE5-58C0-4DC2-85E6-A7E02404B240}" type="presParOf" srcId="{E3B4D177-CA48-45CC-BD16-B56C32AEF570}" destId="{FE46E3B6-0D62-4FA9-854C-DC3D5CAF08F9}" srcOrd="0" destOrd="0" presId="urn:microsoft.com/office/officeart/2005/8/layout/hierarchy2"/>
    <dgm:cxn modelId="{43768623-D311-41D5-80B6-77DAD769DEE0}" type="presParOf" srcId="{E3B4D177-CA48-45CC-BD16-B56C32AEF570}" destId="{89C770FB-3812-49B7-A933-317F552065A7}" srcOrd="1" destOrd="0" presId="urn:microsoft.com/office/officeart/2005/8/layout/hierarchy2"/>
    <dgm:cxn modelId="{89CA2044-0F2E-4328-B200-30AD8CE34918}" type="presParOf" srcId="{89C770FB-3812-49B7-A933-317F552065A7}" destId="{E02584C8-0FF9-4AEB-AB70-A18976F5CDE5}" srcOrd="0" destOrd="0" presId="urn:microsoft.com/office/officeart/2005/8/layout/hierarchy2"/>
    <dgm:cxn modelId="{955E64E3-466F-48E0-9894-F6C2E6E44327}" type="presParOf" srcId="{E02584C8-0FF9-4AEB-AB70-A18976F5CDE5}" destId="{A0491AF0-BEF9-49FC-B776-E74CFF6B7E99}" srcOrd="0" destOrd="0" presId="urn:microsoft.com/office/officeart/2005/8/layout/hierarchy2"/>
    <dgm:cxn modelId="{89C86A03-5AAF-422F-8C81-3C70FB1E0DD5}" type="presParOf" srcId="{89C770FB-3812-49B7-A933-317F552065A7}" destId="{A8138648-816C-4268-A317-ACEB117E031F}" srcOrd="1" destOrd="0" presId="urn:microsoft.com/office/officeart/2005/8/layout/hierarchy2"/>
    <dgm:cxn modelId="{C15AFE56-02DD-433A-BEA4-1C2AAAB6357B}" type="presParOf" srcId="{A8138648-816C-4268-A317-ACEB117E031F}" destId="{542E79E8-69D8-4687-A85A-206F5ADC6418}" srcOrd="0" destOrd="0" presId="urn:microsoft.com/office/officeart/2005/8/layout/hierarchy2"/>
    <dgm:cxn modelId="{0A1FDF6C-A06E-4AEB-8AE9-4A0628A93584}" type="presParOf" srcId="{A8138648-816C-4268-A317-ACEB117E031F}" destId="{238D9AB4-D9CA-45E5-80D3-5347DA5F720E}" srcOrd="1" destOrd="0" presId="urn:microsoft.com/office/officeart/2005/8/layout/hierarchy2"/>
    <dgm:cxn modelId="{DDAA19FD-1EBD-45A7-BE22-D713ED5763AB}" type="presParOf" srcId="{89C770FB-3812-49B7-A933-317F552065A7}" destId="{EBAA33A3-3B4D-424B-A223-EAF95EEE9404}" srcOrd="2" destOrd="0" presId="urn:microsoft.com/office/officeart/2005/8/layout/hierarchy2"/>
    <dgm:cxn modelId="{A268D625-E908-4474-910D-48D048FC1A36}" type="presParOf" srcId="{EBAA33A3-3B4D-424B-A223-EAF95EEE9404}" destId="{E4BB1B40-7B4C-4F37-8B87-10FC8E8EE19E}" srcOrd="0" destOrd="0" presId="urn:microsoft.com/office/officeart/2005/8/layout/hierarchy2"/>
    <dgm:cxn modelId="{AD57C1B8-5E20-495B-9DE2-FE83281F8DD1}" type="presParOf" srcId="{89C770FB-3812-49B7-A933-317F552065A7}" destId="{FBA2651E-63AB-4664-BE04-945921D774DB}" srcOrd="3" destOrd="0" presId="urn:microsoft.com/office/officeart/2005/8/layout/hierarchy2"/>
    <dgm:cxn modelId="{D279BD7D-0E76-4791-AE54-432BDCF5ABC2}" type="presParOf" srcId="{FBA2651E-63AB-4664-BE04-945921D774DB}" destId="{5CF94283-FBC5-4068-8B54-9AE057237186}" srcOrd="0" destOrd="0" presId="urn:microsoft.com/office/officeart/2005/8/layout/hierarchy2"/>
    <dgm:cxn modelId="{14C5AE1C-F0BE-437E-93C3-65A056451F9E}" type="presParOf" srcId="{FBA2651E-63AB-4664-BE04-945921D774DB}" destId="{2C48DA8A-6187-4ADD-B1FC-AAFEF90F46C7}" srcOrd="1" destOrd="0" presId="urn:microsoft.com/office/officeart/2005/8/layout/hierarchy2"/>
    <dgm:cxn modelId="{1159D294-6461-49F3-A618-730F41A516F4}" type="presParOf" srcId="{2C48DA8A-6187-4ADD-B1FC-AAFEF90F46C7}" destId="{AF419CF7-854C-4019-A82F-E2FDD1DFBC89}" srcOrd="0" destOrd="0" presId="urn:microsoft.com/office/officeart/2005/8/layout/hierarchy2"/>
    <dgm:cxn modelId="{1C594F7F-366C-48BF-A2CA-CF83F76198CC}" type="presParOf" srcId="{AF419CF7-854C-4019-A82F-E2FDD1DFBC89}" destId="{41ED81AE-FD9F-43B2-9BDE-8A2ACDEC4616}" srcOrd="0" destOrd="0" presId="urn:microsoft.com/office/officeart/2005/8/layout/hierarchy2"/>
    <dgm:cxn modelId="{FE0CDBAF-CDE5-4646-A322-580344D5231D}" type="presParOf" srcId="{2C48DA8A-6187-4ADD-B1FC-AAFEF90F46C7}" destId="{4DC179A6-CEE5-40B0-80FC-B33C306726B8}" srcOrd="1" destOrd="0" presId="urn:microsoft.com/office/officeart/2005/8/layout/hierarchy2"/>
    <dgm:cxn modelId="{DE9572F7-2F3E-4D9B-94DA-65044783C038}" type="presParOf" srcId="{4DC179A6-CEE5-40B0-80FC-B33C306726B8}" destId="{D5F355E1-D533-4379-9E05-831C796EB9C9}" srcOrd="0" destOrd="0" presId="urn:microsoft.com/office/officeart/2005/8/layout/hierarchy2"/>
    <dgm:cxn modelId="{222CD87B-241A-43DD-A33F-29F5F44849EA}" type="presParOf" srcId="{4DC179A6-CEE5-40B0-80FC-B33C306726B8}" destId="{B26F7AAC-975B-4B6B-99EE-1C507EC56F99}" srcOrd="1" destOrd="0" presId="urn:microsoft.com/office/officeart/2005/8/layout/hierarchy2"/>
    <dgm:cxn modelId="{AB640541-8A2C-40FD-A60C-4AF5A9F1699A}" type="presParOf" srcId="{2C48DA8A-6187-4ADD-B1FC-AAFEF90F46C7}" destId="{793A093F-CE40-4614-92E7-659B8F7DE90A}" srcOrd="2" destOrd="0" presId="urn:microsoft.com/office/officeart/2005/8/layout/hierarchy2"/>
    <dgm:cxn modelId="{552E876A-77CE-46BC-81C8-8BD68CCB1176}" type="presParOf" srcId="{793A093F-CE40-4614-92E7-659B8F7DE90A}" destId="{697B2114-ED5C-4A1B-B58B-DC70F6C96BFA}" srcOrd="0" destOrd="0" presId="urn:microsoft.com/office/officeart/2005/8/layout/hierarchy2"/>
    <dgm:cxn modelId="{3F4F794D-20AE-48F0-809B-7E71717F2177}" type="presParOf" srcId="{2C48DA8A-6187-4ADD-B1FC-AAFEF90F46C7}" destId="{76067D2A-0957-4109-B1BE-A83E85054AE3}" srcOrd="3" destOrd="0" presId="urn:microsoft.com/office/officeart/2005/8/layout/hierarchy2"/>
    <dgm:cxn modelId="{B0BCFC73-C8BF-4544-AE5F-D561889BBF16}" type="presParOf" srcId="{76067D2A-0957-4109-B1BE-A83E85054AE3}" destId="{7CECDAB3-4A5F-4891-B220-42DD30DCF1E5}" srcOrd="0" destOrd="0" presId="urn:microsoft.com/office/officeart/2005/8/layout/hierarchy2"/>
    <dgm:cxn modelId="{D9FA8650-0A88-4330-ABDB-ED2E774C8533}" type="presParOf" srcId="{76067D2A-0957-4109-B1BE-A83E85054AE3}" destId="{55247441-E0DA-4FF4-961F-B7D256122A66}" srcOrd="1" destOrd="0" presId="urn:microsoft.com/office/officeart/2005/8/layout/hierarchy2"/>
    <dgm:cxn modelId="{B09536CD-3390-4D6A-81F8-39DCF0C66EE9}" type="presParOf" srcId="{55247441-E0DA-4FF4-961F-B7D256122A66}" destId="{3665FFB5-CA9D-490D-A9B9-99DFB374E5B7}" srcOrd="0" destOrd="0" presId="urn:microsoft.com/office/officeart/2005/8/layout/hierarchy2"/>
    <dgm:cxn modelId="{A18B5317-B8B2-4665-A9A7-C91E9F40679C}" type="presParOf" srcId="{3665FFB5-CA9D-490D-A9B9-99DFB374E5B7}" destId="{9CC9FE19-F446-45A3-B53D-46D9BAD9CC2E}" srcOrd="0" destOrd="0" presId="urn:microsoft.com/office/officeart/2005/8/layout/hierarchy2"/>
    <dgm:cxn modelId="{63B00A25-736A-4952-BA41-5B9D159D52B0}" type="presParOf" srcId="{55247441-E0DA-4FF4-961F-B7D256122A66}" destId="{9423B94A-717B-4CD6-9852-E5BC6327CEDA}" srcOrd="1" destOrd="0" presId="urn:microsoft.com/office/officeart/2005/8/layout/hierarchy2"/>
    <dgm:cxn modelId="{3C674150-F52A-4006-B290-40759C85B42E}" type="presParOf" srcId="{9423B94A-717B-4CD6-9852-E5BC6327CEDA}" destId="{08E7FD8D-81E9-492A-BAE7-A28C8CBF9E86}" srcOrd="0" destOrd="0" presId="urn:microsoft.com/office/officeart/2005/8/layout/hierarchy2"/>
    <dgm:cxn modelId="{D226FE6A-9875-46A4-80C1-07599328B8EC}" type="presParOf" srcId="{9423B94A-717B-4CD6-9852-E5BC6327CEDA}" destId="{1E3F1020-EE08-4C2D-8085-C4AD23660318}" srcOrd="1" destOrd="0" presId="urn:microsoft.com/office/officeart/2005/8/layout/hierarchy2"/>
    <dgm:cxn modelId="{667A9C39-AFB2-49C4-9C4F-8847D9183748}" type="presParOf" srcId="{55247441-E0DA-4FF4-961F-B7D256122A66}" destId="{BB4C80CE-4BE9-4A8C-9D51-2EA72332C40B}" srcOrd="2" destOrd="0" presId="urn:microsoft.com/office/officeart/2005/8/layout/hierarchy2"/>
    <dgm:cxn modelId="{A69E8B55-9647-494C-A81F-123F3B53BB7E}" type="presParOf" srcId="{BB4C80CE-4BE9-4A8C-9D51-2EA72332C40B}" destId="{82A63DE9-D6B4-4E12-9DD3-DFFB230B8C9E}" srcOrd="0" destOrd="0" presId="urn:microsoft.com/office/officeart/2005/8/layout/hierarchy2"/>
    <dgm:cxn modelId="{F97E3212-3667-4B93-94A4-C52EDFDE2244}" type="presParOf" srcId="{55247441-E0DA-4FF4-961F-B7D256122A66}" destId="{0A8A3D27-B698-4046-A536-223ED53A61A3}" srcOrd="3" destOrd="0" presId="urn:microsoft.com/office/officeart/2005/8/layout/hierarchy2"/>
    <dgm:cxn modelId="{A759A977-0863-446C-9E67-92DC8F447695}" type="presParOf" srcId="{0A8A3D27-B698-4046-A536-223ED53A61A3}" destId="{A068A13C-2BBA-4DA5-9CC6-1BEBECE0F234}" srcOrd="0" destOrd="0" presId="urn:microsoft.com/office/officeart/2005/8/layout/hierarchy2"/>
    <dgm:cxn modelId="{95DB9209-D828-46D8-B90D-6AFB9EDDDE7B}" type="presParOf" srcId="{0A8A3D27-B698-4046-A536-223ED53A61A3}" destId="{20B92368-0225-449A-9464-A57FA32C09CD}" srcOrd="1" destOrd="0" presId="urn:microsoft.com/office/officeart/2005/8/layout/hierarchy2"/>
    <dgm:cxn modelId="{633951F7-8827-47DF-8867-5C11FCFBE04C}" type="presParOf" srcId="{DF85C3E4-E051-4A87-BB10-72B6B67C4EA2}" destId="{23255161-3A06-4952-904E-262C17548302}" srcOrd="1" destOrd="0" presId="urn:microsoft.com/office/officeart/2005/8/layout/hierarchy2"/>
    <dgm:cxn modelId="{089E3BE9-3034-41C0-860A-72B038B842F9}" type="presParOf" srcId="{23255161-3A06-4952-904E-262C17548302}" destId="{E235A5CC-1280-4ECA-99B8-BD6C7BA915CB}" srcOrd="0" destOrd="0" presId="urn:microsoft.com/office/officeart/2005/8/layout/hierarchy2"/>
    <dgm:cxn modelId="{EA6BE518-1078-4355-A29A-DF328DC53E35}" type="presParOf" srcId="{23255161-3A06-4952-904E-262C17548302}" destId="{E8EB4F82-8C4E-475D-A272-1AB998A7AA7F}" srcOrd="1" destOrd="0" presId="urn:microsoft.com/office/officeart/2005/8/layout/hierarchy2"/>
    <dgm:cxn modelId="{5A7A4D2F-1A9F-46CF-B23B-6ECEA40C3115}" type="presParOf" srcId="{E8EB4F82-8C4E-475D-A272-1AB998A7AA7F}" destId="{51CF51BE-5C30-4D74-BFF5-6A950135CB15}" srcOrd="0" destOrd="0" presId="urn:microsoft.com/office/officeart/2005/8/layout/hierarchy2"/>
    <dgm:cxn modelId="{9F8024B3-E76A-4E3D-8FB5-4DB6F0DDAF7D}" type="presParOf" srcId="{51CF51BE-5C30-4D74-BFF5-6A950135CB15}" destId="{18FB105B-76E2-42A8-B69E-2E2D388E25FD}" srcOrd="0" destOrd="0" presId="urn:microsoft.com/office/officeart/2005/8/layout/hierarchy2"/>
    <dgm:cxn modelId="{BDFD385D-AEA8-42EA-991A-17FEAC2A9F24}" type="presParOf" srcId="{E8EB4F82-8C4E-475D-A272-1AB998A7AA7F}" destId="{7A6D6EC3-CEFA-4935-A7BB-D81ED80A17FE}" srcOrd="1" destOrd="0" presId="urn:microsoft.com/office/officeart/2005/8/layout/hierarchy2"/>
    <dgm:cxn modelId="{1E2119DE-A08E-492A-B76C-1DACAE5A5DFE}" type="presParOf" srcId="{7A6D6EC3-CEFA-4935-A7BB-D81ED80A17FE}" destId="{186CDD2A-6CC7-4479-AD40-D0D781432A96}" srcOrd="0" destOrd="0" presId="urn:microsoft.com/office/officeart/2005/8/layout/hierarchy2"/>
    <dgm:cxn modelId="{E7977663-D647-43CB-B24A-B4944926032C}" type="presParOf" srcId="{7A6D6EC3-CEFA-4935-A7BB-D81ED80A17FE}" destId="{1971400B-E43F-4F5B-BF66-0F496AB64E54}" srcOrd="1" destOrd="0" presId="urn:microsoft.com/office/officeart/2005/8/layout/hierarchy2"/>
    <dgm:cxn modelId="{34B15BF2-FCB5-4422-BB01-DE627E553271}" type="presParOf" srcId="{E8EB4F82-8C4E-475D-A272-1AB998A7AA7F}" destId="{AC414C94-B770-4809-845C-380A4DDEFE22}" srcOrd="2" destOrd="0" presId="urn:microsoft.com/office/officeart/2005/8/layout/hierarchy2"/>
    <dgm:cxn modelId="{64DE162B-9A1B-444A-8375-62BE14325D3B}" type="presParOf" srcId="{AC414C94-B770-4809-845C-380A4DDEFE22}" destId="{EAD3FF70-F165-470E-B389-06E6382860CB}" srcOrd="0" destOrd="0" presId="urn:microsoft.com/office/officeart/2005/8/layout/hierarchy2"/>
    <dgm:cxn modelId="{43F697D0-FB23-4989-977B-2CD72FB32BBC}" type="presParOf" srcId="{E8EB4F82-8C4E-475D-A272-1AB998A7AA7F}" destId="{0B90A2AF-7DFF-4283-9FB1-AC53738359BD}" srcOrd="3" destOrd="0" presId="urn:microsoft.com/office/officeart/2005/8/layout/hierarchy2"/>
    <dgm:cxn modelId="{D4713FE4-8E24-4B79-9E5A-815FE2D81804}" type="presParOf" srcId="{0B90A2AF-7DFF-4283-9FB1-AC53738359BD}" destId="{117FE10E-5CC4-4872-81E3-E57A7E37567A}" srcOrd="0" destOrd="0" presId="urn:microsoft.com/office/officeart/2005/8/layout/hierarchy2"/>
    <dgm:cxn modelId="{5B50DB53-588E-4F6C-84E7-4B426F181D29}" type="presParOf" srcId="{0B90A2AF-7DFF-4283-9FB1-AC53738359BD}" destId="{56870537-58B1-4514-8B30-04902F66BDBA}" srcOrd="1" destOrd="0" presId="urn:microsoft.com/office/officeart/2005/8/layout/hierarchy2"/>
    <dgm:cxn modelId="{5F978BA6-EFAB-4FE0-AB6B-632A6D9B235B}" type="presParOf" srcId="{56870537-58B1-4514-8B30-04902F66BDBA}" destId="{59055F7A-8F60-4C7C-89B1-5EDC27AFDF91}" srcOrd="0" destOrd="0" presId="urn:microsoft.com/office/officeart/2005/8/layout/hierarchy2"/>
    <dgm:cxn modelId="{592914C3-CEED-4626-AFF9-BF4831638782}" type="presParOf" srcId="{59055F7A-8F60-4C7C-89B1-5EDC27AFDF91}" destId="{9D2F21C1-0A0B-423D-96B5-2A40D0A1925A}" srcOrd="0" destOrd="0" presId="urn:microsoft.com/office/officeart/2005/8/layout/hierarchy2"/>
    <dgm:cxn modelId="{DFE72DDE-5430-4238-B54B-4D179E17DD5B}" type="presParOf" srcId="{56870537-58B1-4514-8B30-04902F66BDBA}" destId="{3073D3C8-D819-4729-BD35-55F97DAB9A0D}" srcOrd="1" destOrd="0" presId="urn:microsoft.com/office/officeart/2005/8/layout/hierarchy2"/>
    <dgm:cxn modelId="{FCA3ED21-0E8B-4E63-BD4E-EC3A83D38E3E}" type="presParOf" srcId="{3073D3C8-D819-4729-BD35-55F97DAB9A0D}" destId="{CA89B9D8-5EA5-4CB0-B3A7-989AA29B0811}" srcOrd="0" destOrd="0" presId="urn:microsoft.com/office/officeart/2005/8/layout/hierarchy2"/>
    <dgm:cxn modelId="{AB853FB6-1293-4A63-A7C9-583BF9EFC239}" type="presParOf" srcId="{3073D3C8-D819-4729-BD35-55F97DAB9A0D}" destId="{7E30A1B3-E2F1-4380-97FE-37395FC0F5A9}" srcOrd="1" destOrd="0" presId="urn:microsoft.com/office/officeart/2005/8/layout/hierarchy2"/>
    <dgm:cxn modelId="{57C03B90-A577-47AE-AD41-0F51739D5D6D}" type="presParOf" srcId="{56870537-58B1-4514-8B30-04902F66BDBA}" destId="{482F600C-0103-4478-9690-D07B4269B8D3}" srcOrd="2" destOrd="0" presId="urn:microsoft.com/office/officeart/2005/8/layout/hierarchy2"/>
    <dgm:cxn modelId="{EA4B94C6-9F8A-4037-94E1-0288182E8007}" type="presParOf" srcId="{482F600C-0103-4478-9690-D07B4269B8D3}" destId="{75D5C77D-34DC-4335-A147-2885115328FE}" srcOrd="0" destOrd="0" presId="urn:microsoft.com/office/officeart/2005/8/layout/hierarchy2"/>
    <dgm:cxn modelId="{03D6855F-140B-4B5D-B451-9DD6CBBBB78A}" type="presParOf" srcId="{56870537-58B1-4514-8B30-04902F66BDBA}" destId="{6C3540E8-F754-4C4F-97D4-3BEC52E10E3C}" srcOrd="3" destOrd="0" presId="urn:microsoft.com/office/officeart/2005/8/layout/hierarchy2"/>
    <dgm:cxn modelId="{0F3B40F9-5DA0-4E36-9B5F-1F9E1C5DE877}" type="presParOf" srcId="{6C3540E8-F754-4C4F-97D4-3BEC52E10E3C}" destId="{12A6E974-3675-4B3F-8C3C-5B9E1BD6C185}" srcOrd="0" destOrd="0" presId="urn:microsoft.com/office/officeart/2005/8/layout/hierarchy2"/>
    <dgm:cxn modelId="{6D6ECC4B-C43C-4D3B-9B83-E71CC7DFD051}" type="presParOf" srcId="{6C3540E8-F754-4C4F-97D4-3BEC52E10E3C}" destId="{F3D445E1-5866-4229-82BC-3882896C36F6}" srcOrd="1" destOrd="0" presId="urn:microsoft.com/office/officeart/2005/8/layout/hierarchy2"/>
    <dgm:cxn modelId="{DF60AF16-639B-483F-AD07-420827DDE0EE}" type="presParOf" srcId="{F3D445E1-5866-4229-82BC-3882896C36F6}" destId="{0913BA54-BB3C-41B6-8D1A-3AC92C40DB5B}" srcOrd="0" destOrd="0" presId="urn:microsoft.com/office/officeart/2005/8/layout/hierarchy2"/>
    <dgm:cxn modelId="{02DE91D3-3063-480E-A993-AEAB9DDC8924}" type="presParOf" srcId="{0913BA54-BB3C-41B6-8D1A-3AC92C40DB5B}" destId="{2762A85D-CBE4-4696-902E-086469CB1325}" srcOrd="0" destOrd="0" presId="urn:microsoft.com/office/officeart/2005/8/layout/hierarchy2"/>
    <dgm:cxn modelId="{2A33DBE0-C766-4DD9-A56C-73B71CAF3523}" type="presParOf" srcId="{F3D445E1-5866-4229-82BC-3882896C36F6}" destId="{B19A7425-A8AC-4B2B-A008-DF49C0CC2FD9}" srcOrd="1" destOrd="0" presId="urn:microsoft.com/office/officeart/2005/8/layout/hierarchy2"/>
    <dgm:cxn modelId="{35F12800-EBF4-4F49-A863-009A10B71E2D}" type="presParOf" srcId="{B19A7425-A8AC-4B2B-A008-DF49C0CC2FD9}" destId="{B8DB561C-51D1-41F2-A275-C7E0A6C7A8B7}" srcOrd="0" destOrd="0" presId="urn:microsoft.com/office/officeart/2005/8/layout/hierarchy2"/>
    <dgm:cxn modelId="{5DE72724-D64F-42B5-B93B-291D90D41F68}" type="presParOf" srcId="{B19A7425-A8AC-4B2B-A008-DF49C0CC2FD9}" destId="{99D2D326-1C79-430F-A96C-9CF4B0925864}" srcOrd="1" destOrd="0" presId="urn:microsoft.com/office/officeart/2005/8/layout/hierarchy2"/>
    <dgm:cxn modelId="{F8C8348D-D279-44C1-A3E6-C3552459F477}" type="presParOf" srcId="{F3D445E1-5866-4229-82BC-3882896C36F6}" destId="{7DA2A197-BB10-444A-9B46-12821FEFE44D}" srcOrd="2" destOrd="0" presId="urn:microsoft.com/office/officeart/2005/8/layout/hierarchy2"/>
    <dgm:cxn modelId="{B7C6C8BA-0F07-43F5-9A17-5BC9FB97BD7D}" type="presParOf" srcId="{7DA2A197-BB10-444A-9B46-12821FEFE44D}" destId="{9C662F4F-0616-41C3-93CD-E71A5C14AD16}" srcOrd="0" destOrd="0" presId="urn:microsoft.com/office/officeart/2005/8/layout/hierarchy2"/>
    <dgm:cxn modelId="{9B24E84B-EA9B-4EFC-A1FE-5A15B8845380}" type="presParOf" srcId="{F3D445E1-5866-4229-82BC-3882896C36F6}" destId="{7F1B87DB-A82A-4953-9238-1D0FD5AD61AC}" srcOrd="3" destOrd="0" presId="urn:microsoft.com/office/officeart/2005/8/layout/hierarchy2"/>
    <dgm:cxn modelId="{732142BF-FE06-472C-B447-A6CDF8526E1D}" type="presParOf" srcId="{7F1B87DB-A82A-4953-9238-1D0FD5AD61AC}" destId="{F4BD4275-8AFB-412D-99B4-5B7DF1FB5B26}" srcOrd="0" destOrd="0" presId="urn:microsoft.com/office/officeart/2005/8/layout/hierarchy2"/>
    <dgm:cxn modelId="{26BB70BD-3315-49A0-B276-F193CE17CCB7}" type="presParOf" srcId="{7F1B87DB-A82A-4953-9238-1D0FD5AD61AC}" destId="{04AEF993-FD5E-4B02-A7B1-3101D6A18BE0}" srcOrd="1" destOrd="0" presId="urn:microsoft.com/office/officeart/2005/8/layout/hierarchy2"/>
    <dgm:cxn modelId="{88D4444F-05D8-40CB-A55C-9AF233E25FE4}" type="presParOf" srcId="{DF85C3E4-E051-4A87-BB10-72B6B67C4EA2}" destId="{542D5D5A-2D48-4CEB-A60B-87AF7CE4DFEC}" srcOrd="2" destOrd="0" presId="urn:microsoft.com/office/officeart/2005/8/layout/hierarchy2"/>
    <dgm:cxn modelId="{E6B001EF-4516-4032-A4BA-1A33B44B5A99}" type="presParOf" srcId="{542D5D5A-2D48-4CEB-A60B-87AF7CE4DFEC}" destId="{8CB4FE49-C400-405D-8D27-CFA4A65F308A}" srcOrd="0" destOrd="0" presId="urn:microsoft.com/office/officeart/2005/8/layout/hierarchy2"/>
    <dgm:cxn modelId="{BAC5313F-009F-487A-B5BA-AA1450454299}" type="presParOf" srcId="{542D5D5A-2D48-4CEB-A60B-87AF7CE4DFEC}" destId="{586EED66-E1B8-4F52-961D-BA5042421EE1}"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F5A4AFC-C3A2-4739-9C7A-CEBB57F91531}"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7F4F10CC-F7CA-4794-AD86-A7E5306F780B}">
      <dgm:prSet phldrT="[Text]" custT="1"/>
      <dgm:spPr>
        <a:solidFill>
          <a:schemeClr val="tx2"/>
        </a:solidFill>
        <a:ln>
          <a:solidFill>
            <a:schemeClr val="tx2"/>
          </a:solidFill>
        </a:ln>
      </dgm:spPr>
      <dgm:t>
        <a:bodyPr/>
        <a:lstStyle/>
        <a:p>
          <a:r>
            <a:rPr lang="en-US" sz="1600" dirty="0" smtClean="0">
              <a:latin typeface="Arial" panose="020B0604020202020204" pitchFamily="34" charset="0"/>
              <a:cs typeface="Arial" panose="020B0604020202020204" pitchFamily="34" charset="0"/>
            </a:rPr>
            <a:t>ED visit events</a:t>
          </a:r>
          <a:endParaRPr lang="en-US" sz="1600" baseline="30000" dirty="0" smtClean="0">
            <a:latin typeface="Arial" panose="020B0604020202020204" pitchFamily="34" charset="0"/>
            <a:cs typeface="Arial" panose="020B0604020202020204" pitchFamily="34" charset="0"/>
          </a:endParaRPr>
        </a:p>
      </dgm:t>
    </dgm:pt>
    <dgm:pt modelId="{C1381B64-04F1-461D-9729-5614CED274A6}" type="parTrans" cxnId="{E8306BBF-3383-45EB-8E1C-B92CFCB59ED7}">
      <dgm:prSet/>
      <dgm:spPr/>
      <dgm:t>
        <a:bodyPr/>
        <a:lstStyle/>
        <a:p>
          <a:endParaRPr lang="en-US" sz="1600">
            <a:latin typeface="Arial" panose="020B0604020202020204" pitchFamily="34" charset="0"/>
            <a:cs typeface="Arial" panose="020B0604020202020204" pitchFamily="34" charset="0"/>
          </a:endParaRPr>
        </a:p>
      </dgm:t>
    </dgm:pt>
    <dgm:pt modelId="{401D0FB8-1778-4D69-BDEB-35883F92B0D7}" type="sibTrans" cxnId="{E8306BBF-3383-45EB-8E1C-B92CFCB59ED7}">
      <dgm:prSet/>
      <dgm:spPr/>
      <dgm:t>
        <a:bodyPr/>
        <a:lstStyle/>
        <a:p>
          <a:endParaRPr lang="en-US" sz="1600">
            <a:latin typeface="Arial" panose="020B0604020202020204" pitchFamily="34" charset="0"/>
            <a:cs typeface="Arial" panose="020B0604020202020204" pitchFamily="34" charset="0"/>
          </a:endParaRPr>
        </a:p>
      </dgm:t>
    </dgm:pt>
    <dgm:pt modelId="{D334B521-7D56-4752-942F-86F501ADE069}">
      <dgm:prSet phldrT="[Text]" custT="1"/>
      <dgm:spPr>
        <a:solidFill>
          <a:schemeClr val="tx2"/>
        </a:solidFill>
      </dgm:spPr>
      <dgm:t>
        <a:bodyPr/>
        <a:lstStyle/>
        <a:p>
          <a:r>
            <a:rPr lang="en-US" sz="1600" dirty="0" smtClean="0">
              <a:latin typeface="Arial" panose="020B0604020202020204" pitchFamily="34" charset="0"/>
              <a:cs typeface="Arial" panose="020B0604020202020204" pitchFamily="34" charset="0"/>
            </a:rPr>
            <a:t>Death events</a:t>
          </a:r>
          <a:endParaRPr lang="en-US" sz="1600" baseline="30000" dirty="0" smtClean="0">
            <a:latin typeface="Arial" panose="020B0604020202020204" pitchFamily="34" charset="0"/>
            <a:cs typeface="Arial" panose="020B0604020202020204" pitchFamily="34" charset="0"/>
          </a:endParaRPr>
        </a:p>
      </dgm:t>
    </dgm:pt>
    <dgm:pt modelId="{EE8CC940-0222-4C40-9B16-C18ED65C32D4}" type="parTrans" cxnId="{14CC7439-D22E-482B-BFDC-BE39F9FF2FFC}">
      <dgm:prSet/>
      <dgm:spPr/>
      <dgm:t>
        <a:bodyPr/>
        <a:lstStyle/>
        <a:p>
          <a:endParaRPr lang="en-US" sz="1600">
            <a:latin typeface="Arial" panose="020B0604020202020204" pitchFamily="34" charset="0"/>
            <a:cs typeface="Arial" panose="020B0604020202020204" pitchFamily="34" charset="0"/>
          </a:endParaRPr>
        </a:p>
      </dgm:t>
    </dgm:pt>
    <dgm:pt modelId="{24F5BD4B-E1FE-4336-ACD4-5885FF9077ED}" type="sibTrans" cxnId="{14CC7439-D22E-482B-BFDC-BE39F9FF2FFC}">
      <dgm:prSet/>
      <dgm:spPr/>
      <dgm:t>
        <a:bodyPr/>
        <a:lstStyle/>
        <a:p>
          <a:endParaRPr lang="en-US" sz="1600">
            <a:latin typeface="Arial" panose="020B0604020202020204" pitchFamily="34" charset="0"/>
            <a:cs typeface="Arial" panose="020B0604020202020204" pitchFamily="34" charset="0"/>
          </a:endParaRPr>
        </a:p>
      </dgm:t>
    </dgm:pt>
    <dgm:pt modelId="{C0CA6901-FE48-411D-97CC-F6FABAEA7B6C}">
      <dgm:prSet phldrT="[Text]" custT="1"/>
      <dgm:spPr>
        <a:solidFill>
          <a:srgbClr val="FFC000"/>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Hospitalization events</a:t>
          </a:r>
          <a:endParaRPr lang="en-US" sz="1600" baseline="30000" dirty="0" smtClean="0">
            <a:solidFill>
              <a:schemeClr val="tx1"/>
            </a:solidFill>
            <a:latin typeface="Arial" panose="020B0604020202020204" pitchFamily="34" charset="0"/>
            <a:cs typeface="Arial" panose="020B0604020202020204" pitchFamily="34" charset="0"/>
          </a:endParaRPr>
        </a:p>
      </dgm:t>
    </dgm:pt>
    <dgm:pt modelId="{DBC60544-5B7B-4E68-A50E-4892933E0095}" type="parTrans" cxnId="{6DB99705-D2B4-48FE-B962-BA31483F0D27}">
      <dgm:prSet/>
      <dgm:spPr/>
      <dgm:t>
        <a:bodyPr/>
        <a:lstStyle/>
        <a:p>
          <a:endParaRPr lang="en-US" sz="1600">
            <a:latin typeface="Arial" panose="020B0604020202020204" pitchFamily="34" charset="0"/>
            <a:cs typeface="Arial" panose="020B0604020202020204" pitchFamily="34" charset="0"/>
          </a:endParaRPr>
        </a:p>
      </dgm:t>
    </dgm:pt>
    <dgm:pt modelId="{EAF498A6-9C01-47AB-8627-2040C7B2AF92}" type="sibTrans" cxnId="{6DB99705-D2B4-48FE-B962-BA31483F0D27}">
      <dgm:prSet/>
      <dgm:spPr/>
      <dgm:t>
        <a:bodyPr/>
        <a:lstStyle/>
        <a:p>
          <a:endParaRPr lang="en-US" sz="1600">
            <a:latin typeface="Arial" panose="020B0604020202020204" pitchFamily="34" charset="0"/>
            <a:cs typeface="Arial" panose="020B0604020202020204" pitchFamily="34" charset="0"/>
          </a:endParaRPr>
        </a:p>
      </dgm:t>
    </dgm:pt>
    <dgm:pt modelId="{8C0917C5-CC04-469C-886A-15AB1D6142C0}">
      <dgm:prSet phldrT="[Text]" custT="1"/>
      <dgm:spPr>
        <a:solidFill>
          <a:schemeClr val="bg1"/>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Died in ED</a:t>
          </a:r>
          <a:endParaRPr lang="en-US" sz="1600" baseline="30000" dirty="0" smtClean="0">
            <a:solidFill>
              <a:schemeClr val="tx1"/>
            </a:solidFill>
            <a:latin typeface="Arial" panose="020B0604020202020204" pitchFamily="34" charset="0"/>
            <a:cs typeface="Arial" panose="020B0604020202020204" pitchFamily="34" charset="0"/>
          </a:endParaRPr>
        </a:p>
      </dgm:t>
    </dgm:pt>
    <dgm:pt modelId="{91380F26-F160-4F6A-B2E7-609637A35AB5}" type="parTrans" cxnId="{ECEBEDA8-79B4-4DCE-BFC4-1C673B355C75}">
      <dgm:prSet custT="1"/>
      <dgm:spPr/>
      <dgm:t>
        <a:bodyPr/>
        <a:lstStyle/>
        <a:p>
          <a:endParaRPr lang="en-US" sz="1600">
            <a:latin typeface="Arial" panose="020B0604020202020204" pitchFamily="34" charset="0"/>
            <a:cs typeface="Arial" panose="020B0604020202020204" pitchFamily="34" charset="0"/>
          </a:endParaRPr>
        </a:p>
      </dgm:t>
    </dgm:pt>
    <dgm:pt modelId="{FC6089B2-4B63-4687-9F19-36285CE88064}" type="sibTrans" cxnId="{ECEBEDA8-79B4-4DCE-BFC4-1C673B355C75}">
      <dgm:prSet/>
      <dgm:spPr/>
      <dgm:t>
        <a:bodyPr/>
        <a:lstStyle/>
        <a:p>
          <a:endParaRPr lang="en-US" sz="1600">
            <a:latin typeface="Arial" panose="020B0604020202020204" pitchFamily="34" charset="0"/>
            <a:cs typeface="Arial" panose="020B0604020202020204" pitchFamily="34" charset="0"/>
          </a:endParaRPr>
        </a:p>
      </dgm:t>
    </dgm:pt>
    <dgm:pt modelId="{499D7575-9D65-4D9C-9621-FA1453618AB5}">
      <dgm:prSet phldrT="[Text]" custT="1"/>
      <dgm:spPr>
        <a:solidFill>
          <a:schemeClr val="tx2"/>
        </a:solidFill>
        <a:ln>
          <a:solidFill>
            <a:schemeClr val="tx2"/>
          </a:solidFill>
        </a:ln>
      </dgm:spPr>
      <dgm:t>
        <a:bodyPr/>
        <a:lstStyle/>
        <a:p>
          <a:r>
            <a:rPr lang="en-US" sz="1600" dirty="0" smtClean="0">
              <a:latin typeface="Arial" panose="020B0604020202020204" pitchFamily="34" charset="0"/>
              <a:cs typeface="Arial" panose="020B0604020202020204" pitchFamily="34" charset="0"/>
            </a:rPr>
            <a:t>Did not die in ED</a:t>
          </a:r>
          <a:endParaRPr lang="en-US" sz="1600" dirty="0">
            <a:latin typeface="Arial" panose="020B0604020202020204" pitchFamily="34" charset="0"/>
            <a:cs typeface="Arial" panose="020B0604020202020204" pitchFamily="34" charset="0"/>
          </a:endParaRPr>
        </a:p>
      </dgm:t>
    </dgm:pt>
    <dgm:pt modelId="{8467573D-593D-4D5B-9B8F-9548923F75DC}" type="parTrans" cxnId="{D944B7DB-C4AC-4019-A541-21EFB1BAD179}">
      <dgm:prSet custT="1"/>
      <dgm:spPr/>
      <dgm:t>
        <a:bodyPr/>
        <a:lstStyle/>
        <a:p>
          <a:endParaRPr lang="en-US" sz="1600">
            <a:latin typeface="Arial" panose="020B0604020202020204" pitchFamily="34" charset="0"/>
            <a:cs typeface="Arial" panose="020B0604020202020204" pitchFamily="34" charset="0"/>
          </a:endParaRPr>
        </a:p>
      </dgm:t>
    </dgm:pt>
    <dgm:pt modelId="{A6FED70B-490D-4BA8-ABF8-A6DEA1922C51}" type="sibTrans" cxnId="{D944B7DB-C4AC-4019-A541-21EFB1BAD179}">
      <dgm:prSet/>
      <dgm:spPr/>
      <dgm:t>
        <a:bodyPr/>
        <a:lstStyle/>
        <a:p>
          <a:endParaRPr lang="en-US" sz="1600">
            <a:latin typeface="Arial" panose="020B0604020202020204" pitchFamily="34" charset="0"/>
            <a:cs typeface="Arial" panose="020B0604020202020204" pitchFamily="34" charset="0"/>
          </a:endParaRPr>
        </a:p>
      </dgm:t>
    </dgm:pt>
    <dgm:pt modelId="{CB382F96-081A-48CD-A502-ABEB905468EC}">
      <dgm:prSet phldrT="[Text]" custT="1"/>
      <dgm:spPr>
        <a:solidFill>
          <a:schemeClr val="bg1"/>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Transferred to </a:t>
          </a:r>
          <a:br>
            <a:rPr lang="en-US" sz="1600" dirty="0" smtClean="0">
              <a:solidFill>
                <a:schemeClr val="tx1"/>
              </a:solidFill>
              <a:latin typeface="Arial" panose="020B0604020202020204" pitchFamily="34" charset="0"/>
              <a:cs typeface="Arial" panose="020B0604020202020204" pitchFamily="34" charset="0"/>
            </a:rPr>
          </a:br>
          <a:r>
            <a:rPr lang="en-US" sz="1600" dirty="0" smtClean="0">
              <a:solidFill>
                <a:schemeClr val="tx1"/>
              </a:solidFill>
              <a:latin typeface="Arial" panose="020B0604020202020204" pitchFamily="34" charset="0"/>
              <a:cs typeface="Arial" panose="020B0604020202020204" pitchFamily="34" charset="0"/>
            </a:rPr>
            <a:t>another hospital</a:t>
          </a:r>
          <a:endParaRPr lang="en-US" sz="1600" baseline="30000" dirty="0" smtClean="0">
            <a:solidFill>
              <a:schemeClr val="tx1"/>
            </a:solidFill>
            <a:latin typeface="Arial" panose="020B0604020202020204" pitchFamily="34" charset="0"/>
            <a:cs typeface="Arial" panose="020B0604020202020204" pitchFamily="34" charset="0"/>
          </a:endParaRPr>
        </a:p>
      </dgm:t>
    </dgm:pt>
    <dgm:pt modelId="{1AF4FB0D-FF6A-4CFE-AB78-F8869A3C511B}" type="parTrans" cxnId="{DD14D097-B25E-4667-B955-BD826E1FEF57}">
      <dgm:prSet custT="1"/>
      <dgm:spPr/>
      <dgm:t>
        <a:bodyPr/>
        <a:lstStyle/>
        <a:p>
          <a:endParaRPr lang="en-US" sz="1600">
            <a:latin typeface="Arial" panose="020B0604020202020204" pitchFamily="34" charset="0"/>
            <a:cs typeface="Arial" panose="020B0604020202020204" pitchFamily="34" charset="0"/>
          </a:endParaRPr>
        </a:p>
      </dgm:t>
    </dgm:pt>
    <dgm:pt modelId="{33409F4B-8249-4AF4-A04E-529F8C069CB8}" type="sibTrans" cxnId="{DD14D097-B25E-4667-B955-BD826E1FEF57}">
      <dgm:prSet/>
      <dgm:spPr/>
      <dgm:t>
        <a:bodyPr/>
        <a:lstStyle/>
        <a:p>
          <a:endParaRPr lang="en-US" sz="1600">
            <a:latin typeface="Arial" panose="020B0604020202020204" pitchFamily="34" charset="0"/>
            <a:cs typeface="Arial" panose="020B0604020202020204" pitchFamily="34" charset="0"/>
          </a:endParaRPr>
        </a:p>
      </dgm:t>
    </dgm:pt>
    <dgm:pt modelId="{A5830079-6E75-4587-B79C-0659A9271CB2}">
      <dgm:prSet phldrT="[Text]" custT="1"/>
      <dgm:spPr>
        <a:solidFill>
          <a:schemeClr val="tx2"/>
        </a:solidFill>
        <a:ln>
          <a:solidFill>
            <a:schemeClr val="tx2"/>
          </a:solidFill>
        </a:ln>
      </dgm:spPr>
      <dgm:t>
        <a:bodyPr/>
        <a:lstStyle/>
        <a:p>
          <a:r>
            <a:rPr lang="en-US" sz="1600" dirty="0" smtClean="0">
              <a:latin typeface="Arial" panose="020B0604020202020204" pitchFamily="34" charset="0"/>
              <a:cs typeface="Arial" panose="020B0604020202020204" pitchFamily="34" charset="0"/>
            </a:rPr>
            <a:t>Were not transferred</a:t>
          </a:r>
          <a:endParaRPr lang="en-US" sz="1600" dirty="0">
            <a:latin typeface="Arial" panose="020B0604020202020204" pitchFamily="34" charset="0"/>
            <a:cs typeface="Arial" panose="020B0604020202020204" pitchFamily="34" charset="0"/>
          </a:endParaRPr>
        </a:p>
      </dgm:t>
    </dgm:pt>
    <dgm:pt modelId="{C3B6DE6D-DB24-4C00-A790-CB5D94733474}" type="parTrans" cxnId="{365CA8F7-8E1D-4898-88F0-9CDE6B80BC1B}">
      <dgm:prSet custT="1"/>
      <dgm:spPr/>
      <dgm:t>
        <a:bodyPr/>
        <a:lstStyle/>
        <a:p>
          <a:endParaRPr lang="en-US" sz="1600">
            <a:latin typeface="Arial" panose="020B0604020202020204" pitchFamily="34" charset="0"/>
            <a:cs typeface="Arial" panose="020B0604020202020204" pitchFamily="34" charset="0"/>
          </a:endParaRPr>
        </a:p>
      </dgm:t>
    </dgm:pt>
    <dgm:pt modelId="{B7D61B70-7C38-4021-95FC-4A5A042FBEBB}" type="sibTrans" cxnId="{365CA8F7-8E1D-4898-88F0-9CDE6B80BC1B}">
      <dgm:prSet/>
      <dgm:spPr/>
      <dgm:t>
        <a:bodyPr/>
        <a:lstStyle/>
        <a:p>
          <a:endParaRPr lang="en-US" sz="1600">
            <a:latin typeface="Arial" panose="020B0604020202020204" pitchFamily="34" charset="0"/>
            <a:cs typeface="Arial" panose="020B0604020202020204" pitchFamily="34" charset="0"/>
          </a:endParaRPr>
        </a:p>
      </dgm:t>
    </dgm:pt>
    <dgm:pt modelId="{9870F82A-7E3A-46B3-8E0E-556540068728}">
      <dgm:prSet phldrT="[Text]" custT="1"/>
      <dgm:spPr>
        <a:solidFill>
          <a:schemeClr val="bg1"/>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Admitted to the same hospital</a:t>
          </a:r>
          <a:endParaRPr lang="en-US" sz="1600" baseline="30000" dirty="0" smtClean="0">
            <a:solidFill>
              <a:schemeClr val="tx1"/>
            </a:solidFill>
            <a:latin typeface="Arial" panose="020B0604020202020204" pitchFamily="34" charset="0"/>
            <a:cs typeface="Arial" panose="020B0604020202020204" pitchFamily="34" charset="0"/>
          </a:endParaRPr>
        </a:p>
      </dgm:t>
    </dgm:pt>
    <dgm:pt modelId="{C995F954-9211-476D-A7C7-B3E603EC3BB1}" type="parTrans" cxnId="{A6AD99BD-48AD-460A-A374-FD8B929CABF3}">
      <dgm:prSet custT="1"/>
      <dgm:spPr/>
      <dgm:t>
        <a:bodyPr/>
        <a:lstStyle/>
        <a:p>
          <a:endParaRPr lang="en-US" sz="1600">
            <a:latin typeface="Arial" panose="020B0604020202020204" pitchFamily="34" charset="0"/>
            <a:cs typeface="Arial" panose="020B0604020202020204" pitchFamily="34" charset="0"/>
          </a:endParaRPr>
        </a:p>
      </dgm:t>
    </dgm:pt>
    <dgm:pt modelId="{3C9B3C99-7864-4E53-B5B2-0CAFAB996A90}" type="sibTrans" cxnId="{A6AD99BD-48AD-460A-A374-FD8B929CABF3}">
      <dgm:prSet/>
      <dgm:spPr/>
      <dgm:t>
        <a:bodyPr/>
        <a:lstStyle/>
        <a:p>
          <a:endParaRPr lang="en-US" sz="1600">
            <a:latin typeface="Arial" panose="020B0604020202020204" pitchFamily="34" charset="0"/>
            <a:cs typeface="Arial" panose="020B0604020202020204" pitchFamily="34" charset="0"/>
          </a:endParaRPr>
        </a:p>
      </dgm:t>
    </dgm:pt>
    <dgm:pt modelId="{D76B9FCD-D9C4-4736-AF21-509DCCEB00B2}">
      <dgm:prSet phldrT="[Text]" custT="1"/>
      <dgm:spPr>
        <a:solidFill>
          <a:schemeClr val="tx2"/>
        </a:solidFill>
      </dgm:spPr>
      <dgm:t>
        <a:bodyPr/>
        <a:lstStyle/>
        <a:p>
          <a:r>
            <a:rPr lang="en-US" sz="1600" dirty="0" smtClean="0">
              <a:latin typeface="Arial" panose="020B0604020202020204" pitchFamily="34" charset="0"/>
              <a:cs typeface="Arial" panose="020B0604020202020204" pitchFamily="34" charset="0"/>
            </a:rPr>
            <a:t>Were not admitted</a:t>
          </a:r>
        </a:p>
      </dgm:t>
    </dgm:pt>
    <dgm:pt modelId="{5CE3476E-133C-4FF1-BEC7-876508CCD0BC}" type="parTrans" cxnId="{5EE7A46F-92F3-4D79-B3B5-7928C8DE29A6}">
      <dgm:prSet custT="1"/>
      <dgm:spPr/>
      <dgm:t>
        <a:bodyPr/>
        <a:lstStyle/>
        <a:p>
          <a:endParaRPr lang="en-US" sz="1600">
            <a:latin typeface="Arial" panose="020B0604020202020204" pitchFamily="34" charset="0"/>
            <a:cs typeface="Arial" panose="020B0604020202020204" pitchFamily="34" charset="0"/>
          </a:endParaRPr>
        </a:p>
      </dgm:t>
    </dgm:pt>
    <dgm:pt modelId="{E94B0F4F-3E2C-4473-BB3A-7D99D6DBEBD0}" type="sibTrans" cxnId="{5EE7A46F-92F3-4D79-B3B5-7928C8DE29A6}">
      <dgm:prSet/>
      <dgm:spPr/>
      <dgm:t>
        <a:bodyPr/>
        <a:lstStyle/>
        <a:p>
          <a:endParaRPr lang="en-US" sz="1600">
            <a:latin typeface="Arial" panose="020B0604020202020204" pitchFamily="34" charset="0"/>
            <a:cs typeface="Arial" panose="020B0604020202020204" pitchFamily="34" charset="0"/>
          </a:endParaRPr>
        </a:p>
      </dgm:t>
    </dgm:pt>
    <dgm:pt modelId="{736878D2-7B7E-4A01-925D-AB9EF86C1566}">
      <dgm:prSet phldrT="[Text]" custT="1"/>
      <dgm:spPr>
        <a:solidFill>
          <a:schemeClr val="bg1"/>
        </a:solidFill>
        <a:ln>
          <a:solidFill>
            <a:srgbClr val="FFC000"/>
          </a:solidFill>
        </a:ln>
      </dgm:spPr>
      <dgm:t>
        <a:bodyPr/>
        <a:lstStyle/>
        <a:p>
          <a:r>
            <a:rPr lang="en-US" sz="1600" dirty="0" smtClean="0">
              <a:solidFill>
                <a:schemeClr val="tx1"/>
              </a:solidFill>
              <a:latin typeface="Arial" panose="020B0604020202020204" pitchFamily="34" charset="0"/>
              <a:cs typeface="Arial" panose="020B0604020202020204" pitchFamily="34" charset="0"/>
            </a:rPr>
            <a:t>Died while hospitalized</a:t>
          </a:r>
        </a:p>
      </dgm:t>
    </dgm:pt>
    <dgm:pt modelId="{13C97AF5-6B2B-4194-A2E3-668B0DDD4357}" type="parTrans" cxnId="{A63C7D16-4475-4CF7-AFF4-971446BDB7BD}">
      <dgm:prSet custT="1"/>
      <dgm:spPr/>
      <dgm:t>
        <a:bodyPr/>
        <a:lstStyle/>
        <a:p>
          <a:endParaRPr lang="en-US" sz="1600">
            <a:latin typeface="Arial" panose="020B0604020202020204" pitchFamily="34" charset="0"/>
            <a:cs typeface="Arial" panose="020B0604020202020204" pitchFamily="34" charset="0"/>
          </a:endParaRPr>
        </a:p>
      </dgm:t>
    </dgm:pt>
    <dgm:pt modelId="{729AB908-4344-44C2-AA15-509BAFD68095}" type="sibTrans" cxnId="{A63C7D16-4475-4CF7-AFF4-971446BDB7BD}">
      <dgm:prSet/>
      <dgm:spPr/>
      <dgm:t>
        <a:bodyPr/>
        <a:lstStyle/>
        <a:p>
          <a:endParaRPr lang="en-US" sz="1600">
            <a:latin typeface="Arial" panose="020B0604020202020204" pitchFamily="34" charset="0"/>
            <a:cs typeface="Arial" panose="020B0604020202020204" pitchFamily="34" charset="0"/>
          </a:endParaRPr>
        </a:p>
      </dgm:t>
    </dgm:pt>
    <dgm:pt modelId="{3C074A68-43EE-49BC-B867-28535299BA2F}">
      <dgm:prSet phldrT="[Text]" custT="1"/>
      <dgm:spPr>
        <a:solidFill>
          <a:srgbClr val="FFC000"/>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Did not die </a:t>
          </a:r>
          <a:br>
            <a:rPr lang="en-US" sz="1600" dirty="0" smtClean="0">
              <a:solidFill>
                <a:schemeClr val="tx1"/>
              </a:solidFill>
              <a:latin typeface="Arial" panose="020B0604020202020204" pitchFamily="34" charset="0"/>
              <a:cs typeface="Arial" panose="020B0604020202020204" pitchFamily="34" charset="0"/>
            </a:rPr>
          </a:br>
          <a:r>
            <a:rPr lang="en-US" sz="1600" dirty="0" smtClean="0">
              <a:solidFill>
                <a:schemeClr val="tx1"/>
              </a:solidFill>
              <a:latin typeface="Arial" panose="020B0604020202020204" pitchFamily="34" charset="0"/>
              <a:cs typeface="Arial" panose="020B0604020202020204" pitchFamily="34" charset="0"/>
            </a:rPr>
            <a:t>while hospitalized</a:t>
          </a:r>
        </a:p>
      </dgm:t>
    </dgm:pt>
    <dgm:pt modelId="{1228D0E7-907F-4FD1-8087-A53F808E76A2}" type="parTrans" cxnId="{242CCA37-EC61-4E75-A392-4B6DB177B6E6}">
      <dgm:prSet custT="1"/>
      <dgm:spPr/>
      <dgm:t>
        <a:bodyPr/>
        <a:lstStyle/>
        <a:p>
          <a:endParaRPr lang="en-US" sz="1600">
            <a:latin typeface="Arial" panose="020B0604020202020204" pitchFamily="34" charset="0"/>
            <a:cs typeface="Arial" panose="020B0604020202020204" pitchFamily="34" charset="0"/>
          </a:endParaRPr>
        </a:p>
      </dgm:t>
    </dgm:pt>
    <dgm:pt modelId="{72F5AC1C-01FD-41C9-982B-5FAA877338CB}" type="sibTrans" cxnId="{242CCA37-EC61-4E75-A392-4B6DB177B6E6}">
      <dgm:prSet/>
      <dgm:spPr/>
      <dgm:t>
        <a:bodyPr/>
        <a:lstStyle/>
        <a:p>
          <a:endParaRPr lang="en-US" sz="1600">
            <a:latin typeface="Arial" panose="020B0604020202020204" pitchFamily="34" charset="0"/>
            <a:cs typeface="Arial" panose="020B0604020202020204" pitchFamily="34" charset="0"/>
          </a:endParaRPr>
        </a:p>
      </dgm:t>
    </dgm:pt>
    <dgm:pt modelId="{74587CCF-48AA-4DE0-A948-778ABE0E7D28}">
      <dgm:prSet phldrT="[Text]" custT="1"/>
      <dgm:spPr>
        <a:solidFill>
          <a:schemeClr val="bg1"/>
        </a:solidFill>
        <a:ln>
          <a:solidFill>
            <a:srgbClr val="FFC000"/>
          </a:solidFill>
        </a:ln>
      </dgm:spPr>
      <dgm:t>
        <a:bodyPr/>
        <a:lstStyle/>
        <a:p>
          <a:r>
            <a:rPr lang="en-US" sz="1600" dirty="0" smtClean="0">
              <a:solidFill>
                <a:schemeClr val="tx1"/>
              </a:solidFill>
              <a:latin typeface="Arial" panose="020B0604020202020204" pitchFamily="34" charset="0"/>
              <a:cs typeface="Arial" panose="020B0604020202020204" pitchFamily="34" charset="0"/>
            </a:rPr>
            <a:t>Transferred to </a:t>
          </a:r>
          <a:br>
            <a:rPr lang="en-US" sz="1600" dirty="0" smtClean="0">
              <a:solidFill>
                <a:schemeClr val="tx1"/>
              </a:solidFill>
              <a:latin typeface="Arial" panose="020B0604020202020204" pitchFamily="34" charset="0"/>
              <a:cs typeface="Arial" panose="020B0604020202020204" pitchFamily="34" charset="0"/>
            </a:rPr>
          </a:br>
          <a:r>
            <a:rPr lang="en-US" sz="1600" dirty="0" smtClean="0">
              <a:solidFill>
                <a:schemeClr val="tx1"/>
              </a:solidFill>
              <a:latin typeface="Arial" panose="020B0604020202020204" pitchFamily="34" charset="0"/>
              <a:cs typeface="Arial" panose="020B0604020202020204" pitchFamily="34" charset="0"/>
            </a:rPr>
            <a:t>another hospital</a:t>
          </a:r>
          <a:endParaRPr lang="en-US" sz="1600" baseline="30000" dirty="0" smtClean="0">
            <a:solidFill>
              <a:schemeClr val="tx1"/>
            </a:solidFill>
            <a:latin typeface="Arial" panose="020B0604020202020204" pitchFamily="34" charset="0"/>
            <a:cs typeface="Arial" panose="020B0604020202020204" pitchFamily="34" charset="0"/>
          </a:endParaRPr>
        </a:p>
      </dgm:t>
    </dgm:pt>
    <dgm:pt modelId="{9DA91B97-9B10-4E33-B38D-987D02247702}" type="parTrans" cxnId="{63F5D675-6151-45BA-BACB-DDC7D68D01DE}">
      <dgm:prSet custT="1"/>
      <dgm:spPr/>
      <dgm:t>
        <a:bodyPr/>
        <a:lstStyle/>
        <a:p>
          <a:endParaRPr lang="en-US" sz="1600">
            <a:latin typeface="Arial" panose="020B0604020202020204" pitchFamily="34" charset="0"/>
            <a:cs typeface="Arial" panose="020B0604020202020204" pitchFamily="34" charset="0"/>
          </a:endParaRPr>
        </a:p>
      </dgm:t>
    </dgm:pt>
    <dgm:pt modelId="{FA6EC47E-F905-4F32-8E35-C777177402E1}" type="sibTrans" cxnId="{63F5D675-6151-45BA-BACB-DDC7D68D01DE}">
      <dgm:prSet/>
      <dgm:spPr/>
      <dgm:t>
        <a:bodyPr/>
        <a:lstStyle/>
        <a:p>
          <a:endParaRPr lang="en-US" sz="1600">
            <a:latin typeface="Arial" panose="020B0604020202020204" pitchFamily="34" charset="0"/>
            <a:cs typeface="Arial" panose="020B0604020202020204" pitchFamily="34" charset="0"/>
          </a:endParaRPr>
        </a:p>
      </dgm:t>
    </dgm:pt>
    <dgm:pt modelId="{9A5C2BB1-E9A7-4117-AFFB-D85A5F4C12C5}">
      <dgm:prSet phldrT="[Text]" custT="1"/>
      <dgm:spPr>
        <a:solidFill>
          <a:srgbClr val="FFC000"/>
        </a:solidFill>
        <a:ln>
          <a:solidFill>
            <a:schemeClr val="tx2"/>
          </a:solidFill>
        </a:ln>
      </dgm:spPr>
      <dgm:t>
        <a:bodyPr/>
        <a:lstStyle/>
        <a:p>
          <a:r>
            <a:rPr lang="en-US" sz="1600" dirty="0" smtClean="0">
              <a:solidFill>
                <a:schemeClr val="tx1"/>
              </a:solidFill>
              <a:latin typeface="Arial" panose="020B0604020202020204" pitchFamily="34" charset="0"/>
              <a:cs typeface="Arial" panose="020B0604020202020204" pitchFamily="34" charset="0"/>
            </a:rPr>
            <a:t>Were not transferred</a:t>
          </a:r>
        </a:p>
      </dgm:t>
    </dgm:pt>
    <dgm:pt modelId="{7CEFCF8F-EE3F-4B1F-805A-5E7C2AA9ADD3}" type="parTrans" cxnId="{9B5AAAA8-D7F3-46D6-97A6-4972E4202A41}">
      <dgm:prSet custT="1"/>
      <dgm:spPr/>
      <dgm:t>
        <a:bodyPr/>
        <a:lstStyle/>
        <a:p>
          <a:endParaRPr lang="en-US" sz="1600">
            <a:latin typeface="Arial" panose="020B0604020202020204" pitchFamily="34" charset="0"/>
            <a:cs typeface="Arial" panose="020B0604020202020204" pitchFamily="34" charset="0"/>
          </a:endParaRPr>
        </a:p>
      </dgm:t>
    </dgm:pt>
    <dgm:pt modelId="{16D40432-C788-4230-A3AF-73AC2B62EFCC}" type="sibTrans" cxnId="{9B5AAAA8-D7F3-46D6-97A6-4972E4202A41}">
      <dgm:prSet/>
      <dgm:spPr/>
      <dgm:t>
        <a:bodyPr/>
        <a:lstStyle/>
        <a:p>
          <a:endParaRPr lang="en-US" sz="1600">
            <a:latin typeface="Arial" panose="020B0604020202020204" pitchFamily="34" charset="0"/>
            <a:cs typeface="Arial" panose="020B0604020202020204" pitchFamily="34" charset="0"/>
          </a:endParaRPr>
        </a:p>
      </dgm:t>
    </dgm:pt>
    <dgm:pt modelId="{DD5987C2-3067-4496-A4C6-136E2D5AC93F}">
      <dgm:prSet phldrT="[Text]" custT="1"/>
      <dgm:spPr>
        <a:solidFill>
          <a:schemeClr val="bg1"/>
        </a:solidFill>
        <a:ln>
          <a:solidFill>
            <a:srgbClr val="FFC000"/>
          </a:solidFill>
        </a:ln>
      </dgm:spPr>
      <dgm:t>
        <a:bodyPr/>
        <a:lstStyle/>
        <a:p>
          <a:r>
            <a:rPr lang="en-US" sz="1600" dirty="0" smtClean="0">
              <a:solidFill>
                <a:schemeClr val="tx1"/>
              </a:solidFill>
              <a:latin typeface="Arial" panose="020B0604020202020204" pitchFamily="34" charset="0"/>
              <a:cs typeface="Arial" panose="020B0604020202020204" pitchFamily="34" charset="0"/>
            </a:rPr>
            <a:t>Were elective</a:t>
          </a:r>
        </a:p>
      </dgm:t>
    </dgm:pt>
    <dgm:pt modelId="{CF8D01A2-88ED-4C0B-BBBE-26B4CD3C357C}" type="parTrans" cxnId="{5FBDD016-9AC2-42B4-954C-804726BE8FCF}">
      <dgm:prSet custT="1"/>
      <dgm:spPr/>
      <dgm:t>
        <a:bodyPr/>
        <a:lstStyle/>
        <a:p>
          <a:endParaRPr lang="en-US" sz="1600">
            <a:latin typeface="Arial" panose="020B0604020202020204" pitchFamily="34" charset="0"/>
            <a:cs typeface="Arial" panose="020B0604020202020204" pitchFamily="34" charset="0"/>
          </a:endParaRPr>
        </a:p>
      </dgm:t>
    </dgm:pt>
    <dgm:pt modelId="{209CFB2E-D230-471C-8008-18CCF2158F6C}" type="sibTrans" cxnId="{5FBDD016-9AC2-42B4-954C-804726BE8FCF}">
      <dgm:prSet/>
      <dgm:spPr/>
      <dgm:t>
        <a:bodyPr/>
        <a:lstStyle/>
        <a:p>
          <a:endParaRPr lang="en-US" sz="1600">
            <a:latin typeface="Arial" panose="020B0604020202020204" pitchFamily="34" charset="0"/>
            <a:cs typeface="Arial" panose="020B0604020202020204" pitchFamily="34" charset="0"/>
          </a:endParaRPr>
        </a:p>
      </dgm:t>
    </dgm:pt>
    <dgm:pt modelId="{BAABF520-7463-45DF-A81C-CEE3436B17EF}">
      <dgm:prSet phldrT="[Text]" custT="1"/>
      <dgm:spPr>
        <a:solidFill>
          <a:srgbClr val="FFC000"/>
        </a:solidFill>
      </dgm:spPr>
      <dgm:t>
        <a:bodyPr/>
        <a:lstStyle/>
        <a:p>
          <a:r>
            <a:rPr lang="en-US" sz="1600" dirty="0" smtClean="0">
              <a:solidFill>
                <a:schemeClr val="tx1"/>
              </a:solidFill>
              <a:latin typeface="Arial" panose="020B0604020202020204" pitchFamily="34" charset="0"/>
              <a:cs typeface="Arial" panose="020B0604020202020204" pitchFamily="34" charset="0"/>
            </a:rPr>
            <a:t>Were not elective</a:t>
          </a:r>
        </a:p>
      </dgm:t>
    </dgm:pt>
    <dgm:pt modelId="{B80F8CF3-D336-44E5-9E2B-5226F447FED3}" type="parTrans" cxnId="{3FF7655D-E006-4927-926A-7F58E0397A6D}">
      <dgm:prSet custT="1"/>
      <dgm:spPr/>
      <dgm:t>
        <a:bodyPr/>
        <a:lstStyle/>
        <a:p>
          <a:endParaRPr lang="en-US" sz="1600">
            <a:latin typeface="Arial" panose="020B0604020202020204" pitchFamily="34" charset="0"/>
            <a:cs typeface="Arial" panose="020B0604020202020204" pitchFamily="34" charset="0"/>
          </a:endParaRPr>
        </a:p>
      </dgm:t>
    </dgm:pt>
    <dgm:pt modelId="{4B849B6F-123E-4033-B1D2-01BA4B79EA25}" type="sibTrans" cxnId="{3FF7655D-E006-4927-926A-7F58E0397A6D}">
      <dgm:prSet/>
      <dgm:spPr/>
      <dgm:t>
        <a:bodyPr/>
        <a:lstStyle/>
        <a:p>
          <a:endParaRPr lang="en-US" sz="1600">
            <a:latin typeface="Arial" panose="020B0604020202020204" pitchFamily="34" charset="0"/>
            <a:cs typeface="Arial" panose="020B0604020202020204" pitchFamily="34" charset="0"/>
          </a:endParaRPr>
        </a:p>
      </dgm:t>
    </dgm:pt>
    <dgm:pt modelId="{DF85C3E4-E051-4A87-BB10-72B6B67C4EA2}" type="pres">
      <dgm:prSet presAssocID="{AF5A4AFC-C3A2-4739-9C7A-CEBB57F91531}" presName="diagram" presStyleCnt="0">
        <dgm:presLayoutVars>
          <dgm:chPref val="1"/>
          <dgm:dir/>
          <dgm:animOne val="branch"/>
          <dgm:animLvl val="lvl"/>
          <dgm:resizeHandles val="exact"/>
        </dgm:presLayoutVars>
      </dgm:prSet>
      <dgm:spPr/>
      <dgm:t>
        <a:bodyPr/>
        <a:lstStyle/>
        <a:p>
          <a:endParaRPr lang="en-US"/>
        </a:p>
      </dgm:t>
    </dgm:pt>
    <dgm:pt modelId="{E3B4D177-CA48-45CC-BD16-B56C32AEF570}" type="pres">
      <dgm:prSet presAssocID="{7F4F10CC-F7CA-4794-AD86-A7E5306F780B}" presName="root1" presStyleCnt="0"/>
      <dgm:spPr/>
      <dgm:t>
        <a:bodyPr/>
        <a:lstStyle/>
        <a:p>
          <a:endParaRPr lang="en-US"/>
        </a:p>
      </dgm:t>
    </dgm:pt>
    <dgm:pt modelId="{FE46E3B6-0D62-4FA9-854C-DC3D5CAF08F9}" type="pres">
      <dgm:prSet presAssocID="{7F4F10CC-F7CA-4794-AD86-A7E5306F780B}" presName="LevelOneTextNode" presStyleLbl="node0" presStyleIdx="0" presStyleCnt="3" custScaleX="112175" custLinFactNeighborX="-76258" custLinFactNeighborY="50459">
        <dgm:presLayoutVars>
          <dgm:chPref val="3"/>
        </dgm:presLayoutVars>
      </dgm:prSet>
      <dgm:spPr/>
      <dgm:t>
        <a:bodyPr/>
        <a:lstStyle/>
        <a:p>
          <a:endParaRPr lang="en-US"/>
        </a:p>
      </dgm:t>
    </dgm:pt>
    <dgm:pt modelId="{89C770FB-3812-49B7-A933-317F552065A7}" type="pres">
      <dgm:prSet presAssocID="{7F4F10CC-F7CA-4794-AD86-A7E5306F780B}" presName="level2hierChild" presStyleCnt="0"/>
      <dgm:spPr/>
      <dgm:t>
        <a:bodyPr/>
        <a:lstStyle/>
        <a:p>
          <a:endParaRPr lang="en-US"/>
        </a:p>
      </dgm:t>
    </dgm:pt>
    <dgm:pt modelId="{E02584C8-0FF9-4AEB-AB70-A18976F5CDE5}" type="pres">
      <dgm:prSet presAssocID="{91380F26-F160-4F6A-B2E7-609637A35AB5}" presName="conn2-1" presStyleLbl="parChTrans1D2" presStyleIdx="0" presStyleCnt="4"/>
      <dgm:spPr/>
      <dgm:t>
        <a:bodyPr/>
        <a:lstStyle/>
        <a:p>
          <a:endParaRPr lang="en-US"/>
        </a:p>
      </dgm:t>
    </dgm:pt>
    <dgm:pt modelId="{A0491AF0-BEF9-49FC-B776-E74CFF6B7E99}" type="pres">
      <dgm:prSet presAssocID="{91380F26-F160-4F6A-B2E7-609637A35AB5}" presName="connTx" presStyleLbl="parChTrans1D2" presStyleIdx="0" presStyleCnt="4"/>
      <dgm:spPr/>
      <dgm:t>
        <a:bodyPr/>
        <a:lstStyle/>
        <a:p>
          <a:endParaRPr lang="en-US"/>
        </a:p>
      </dgm:t>
    </dgm:pt>
    <dgm:pt modelId="{A8138648-816C-4268-A317-ACEB117E031F}" type="pres">
      <dgm:prSet presAssocID="{8C0917C5-CC04-469C-886A-15AB1D6142C0}" presName="root2" presStyleCnt="0"/>
      <dgm:spPr/>
      <dgm:t>
        <a:bodyPr/>
        <a:lstStyle/>
        <a:p>
          <a:endParaRPr lang="en-US"/>
        </a:p>
      </dgm:t>
    </dgm:pt>
    <dgm:pt modelId="{542E79E8-69D8-4687-A85A-206F5ADC6418}" type="pres">
      <dgm:prSet presAssocID="{8C0917C5-CC04-469C-886A-15AB1D6142C0}" presName="LevelTwoTextNode" presStyleLbl="node2" presStyleIdx="0" presStyleCnt="4" custLinFactNeighborX="-74481" custLinFactNeighborY="997">
        <dgm:presLayoutVars>
          <dgm:chPref val="3"/>
        </dgm:presLayoutVars>
      </dgm:prSet>
      <dgm:spPr/>
      <dgm:t>
        <a:bodyPr/>
        <a:lstStyle/>
        <a:p>
          <a:endParaRPr lang="en-US"/>
        </a:p>
      </dgm:t>
    </dgm:pt>
    <dgm:pt modelId="{238D9AB4-D9CA-45E5-80D3-5347DA5F720E}" type="pres">
      <dgm:prSet presAssocID="{8C0917C5-CC04-469C-886A-15AB1D6142C0}" presName="level3hierChild" presStyleCnt="0"/>
      <dgm:spPr/>
      <dgm:t>
        <a:bodyPr/>
        <a:lstStyle/>
        <a:p>
          <a:endParaRPr lang="en-US"/>
        </a:p>
      </dgm:t>
    </dgm:pt>
    <dgm:pt modelId="{EBAA33A3-3B4D-424B-A223-EAF95EEE9404}" type="pres">
      <dgm:prSet presAssocID="{8467573D-593D-4D5B-9B8F-9548923F75DC}" presName="conn2-1" presStyleLbl="parChTrans1D2" presStyleIdx="1" presStyleCnt="4"/>
      <dgm:spPr/>
      <dgm:t>
        <a:bodyPr/>
        <a:lstStyle/>
        <a:p>
          <a:endParaRPr lang="en-US"/>
        </a:p>
      </dgm:t>
    </dgm:pt>
    <dgm:pt modelId="{E4BB1B40-7B4C-4F37-8B87-10FC8E8EE19E}" type="pres">
      <dgm:prSet presAssocID="{8467573D-593D-4D5B-9B8F-9548923F75DC}" presName="connTx" presStyleLbl="parChTrans1D2" presStyleIdx="1" presStyleCnt="4"/>
      <dgm:spPr/>
      <dgm:t>
        <a:bodyPr/>
        <a:lstStyle/>
        <a:p>
          <a:endParaRPr lang="en-US"/>
        </a:p>
      </dgm:t>
    </dgm:pt>
    <dgm:pt modelId="{FBA2651E-63AB-4664-BE04-945921D774DB}" type="pres">
      <dgm:prSet presAssocID="{499D7575-9D65-4D9C-9621-FA1453618AB5}" presName="root2" presStyleCnt="0"/>
      <dgm:spPr/>
      <dgm:t>
        <a:bodyPr/>
        <a:lstStyle/>
        <a:p>
          <a:endParaRPr lang="en-US"/>
        </a:p>
      </dgm:t>
    </dgm:pt>
    <dgm:pt modelId="{5CF94283-FBC5-4068-8B54-9AE057237186}" type="pres">
      <dgm:prSet presAssocID="{499D7575-9D65-4D9C-9621-FA1453618AB5}" presName="LevelTwoTextNode" presStyleLbl="node2" presStyleIdx="1" presStyleCnt="4" custLinFactNeighborX="-73781" custLinFactNeighborY="-7041">
        <dgm:presLayoutVars>
          <dgm:chPref val="3"/>
        </dgm:presLayoutVars>
      </dgm:prSet>
      <dgm:spPr/>
      <dgm:t>
        <a:bodyPr/>
        <a:lstStyle/>
        <a:p>
          <a:endParaRPr lang="en-US"/>
        </a:p>
      </dgm:t>
    </dgm:pt>
    <dgm:pt modelId="{2C48DA8A-6187-4ADD-B1FC-AAFEF90F46C7}" type="pres">
      <dgm:prSet presAssocID="{499D7575-9D65-4D9C-9621-FA1453618AB5}" presName="level3hierChild" presStyleCnt="0"/>
      <dgm:spPr/>
      <dgm:t>
        <a:bodyPr/>
        <a:lstStyle/>
        <a:p>
          <a:endParaRPr lang="en-US"/>
        </a:p>
      </dgm:t>
    </dgm:pt>
    <dgm:pt modelId="{AF419CF7-854C-4019-A82F-E2FDD1DFBC89}" type="pres">
      <dgm:prSet presAssocID="{1AF4FB0D-FF6A-4CFE-AB78-F8869A3C511B}" presName="conn2-1" presStyleLbl="parChTrans1D3" presStyleIdx="0" presStyleCnt="4"/>
      <dgm:spPr/>
      <dgm:t>
        <a:bodyPr/>
        <a:lstStyle/>
        <a:p>
          <a:endParaRPr lang="en-US"/>
        </a:p>
      </dgm:t>
    </dgm:pt>
    <dgm:pt modelId="{41ED81AE-FD9F-43B2-9BDE-8A2ACDEC4616}" type="pres">
      <dgm:prSet presAssocID="{1AF4FB0D-FF6A-4CFE-AB78-F8869A3C511B}" presName="connTx" presStyleLbl="parChTrans1D3" presStyleIdx="0" presStyleCnt="4"/>
      <dgm:spPr/>
      <dgm:t>
        <a:bodyPr/>
        <a:lstStyle/>
        <a:p>
          <a:endParaRPr lang="en-US"/>
        </a:p>
      </dgm:t>
    </dgm:pt>
    <dgm:pt modelId="{4DC179A6-CEE5-40B0-80FC-B33C306726B8}" type="pres">
      <dgm:prSet presAssocID="{CB382F96-081A-48CD-A502-ABEB905468EC}" presName="root2" presStyleCnt="0"/>
      <dgm:spPr/>
      <dgm:t>
        <a:bodyPr/>
        <a:lstStyle/>
        <a:p>
          <a:endParaRPr lang="en-US"/>
        </a:p>
      </dgm:t>
    </dgm:pt>
    <dgm:pt modelId="{D5F355E1-D533-4379-9E05-831C796EB9C9}" type="pres">
      <dgm:prSet presAssocID="{CB382F96-081A-48CD-A502-ABEB905468EC}" presName="LevelTwoTextNode" presStyleLbl="node3" presStyleIdx="0" presStyleCnt="4" custScaleX="105164" custLinFactNeighborX="-71542" custLinFactNeighborY="-56546">
        <dgm:presLayoutVars>
          <dgm:chPref val="3"/>
        </dgm:presLayoutVars>
      </dgm:prSet>
      <dgm:spPr/>
      <dgm:t>
        <a:bodyPr/>
        <a:lstStyle/>
        <a:p>
          <a:endParaRPr lang="en-US"/>
        </a:p>
      </dgm:t>
    </dgm:pt>
    <dgm:pt modelId="{B26F7AAC-975B-4B6B-99EE-1C507EC56F99}" type="pres">
      <dgm:prSet presAssocID="{CB382F96-081A-48CD-A502-ABEB905468EC}" presName="level3hierChild" presStyleCnt="0"/>
      <dgm:spPr/>
      <dgm:t>
        <a:bodyPr/>
        <a:lstStyle/>
        <a:p>
          <a:endParaRPr lang="en-US"/>
        </a:p>
      </dgm:t>
    </dgm:pt>
    <dgm:pt modelId="{793A093F-CE40-4614-92E7-659B8F7DE90A}" type="pres">
      <dgm:prSet presAssocID="{C3B6DE6D-DB24-4C00-A790-CB5D94733474}" presName="conn2-1" presStyleLbl="parChTrans1D3" presStyleIdx="1" presStyleCnt="4"/>
      <dgm:spPr/>
      <dgm:t>
        <a:bodyPr/>
        <a:lstStyle/>
        <a:p>
          <a:endParaRPr lang="en-US"/>
        </a:p>
      </dgm:t>
    </dgm:pt>
    <dgm:pt modelId="{697B2114-ED5C-4A1B-B58B-DC70F6C96BFA}" type="pres">
      <dgm:prSet presAssocID="{C3B6DE6D-DB24-4C00-A790-CB5D94733474}" presName="connTx" presStyleLbl="parChTrans1D3" presStyleIdx="1" presStyleCnt="4"/>
      <dgm:spPr/>
      <dgm:t>
        <a:bodyPr/>
        <a:lstStyle/>
        <a:p>
          <a:endParaRPr lang="en-US"/>
        </a:p>
      </dgm:t>
    </dgm:pt>
    <dgm:pt modelId="{76067D2A-0957-4109-B1BE-A83E85054AE3}" type="pres">
      <dgm:prSet presAssocID="{A5830079-6E75-4587-B79C-0659A9271CB2}" presName="root2" presStyleCnt="0"/>
      <dgm:spPr/>
      <dgm:t>
        <a:bodyPr/>
        <a:lstStyle/>
        <a:p>
          <a:endParaRPr lang="en-US"/>
        </a:p>
      </dgm:t>
    </dgm:pt>
    <dgm:pt modelId="{7CECDAB3-4A5F-4891-B220-42DD30DCF1E5}" type="pres">
      <dgm:prSet presAssocID="{A5830079-6E75-4587-B79C-0659A9271CB2}" presName="LevelTwoTextNode" presStyleLbl="node3" presStyleIdx="1" presStyleCnt="4" custScaleX="105164" custLinFactNeighborX="-71868" custLinFactNeighborY="-64541">
        <dgm:presLayoutVars>
          <dgm:chPref val="3"/>
        </dgm:presLayoutVars>
      </dgm:prSet>
      <dgm:spPr/>
      <dgm:t>
        <a:bodyPr/>
        <a:lstStyle/>
        <a:p>
          <a:endParaRPr lang="en-US"/>
        </a:p>
      </dgm:t>
    </dgm:pt>
    <dgm:pt modelId="{55247441-E0DA-4FF4-961F-B7D256122A66}" type="pres">
      <dgm:prSet presAssocID="{A5830079-6E75-4587-B79C-0659A9271CB2}" presName="level3hierChild" presStyleCnt="0"/>
      <dgm:spPr/>
      <dgm:t>
        <a:bodyPr/>
        <a:lstStyle/>
        <a:p>
          <a:endParaRPr lang="en-US"/>
        </a:p>
      </dgm:t>
    </dgm:pt>
    <dgm:pt modelId="{3665FFB5-CA9D-490D-A9B9-99DFB374E5B7}" type="pres">
      <dgm:prSet presAssocID="{C995F954-9211-476D-A7C7-B3E603EC3BB1}" presName="conn2-1" presStyleLbl="parChTrans1D4" presStyleIdx="0" presStyleCnt="4"/>
      <dgm:spPr/>
      <dgm:t>
        <a:bodyPr/>
        <a:lstStyle/>
        <a:p>
          <a:endParaRPr lang="en-US"/>
        </a:p>
      </dgm:t>
    </dgm:pt>
    <dgm:pt modelId="{9CC9FE19-F446-45A3-B53D-46D9BAD9CC2E}" type="pres">
      <dgm:prSet presAssocID="{C995F954-9211-476D-A7C7-B3E603EC3BB1}" presName="connTx" presStyleLbl="parChTrans1D4" presStyleIdx="0" presStyleCnt="4"/>
      <dgm:spPr/>
      <dgm:t>
        <a:bodyPr/>
        <a:lstStyle/>
        <a:p>
          <a:endParaRPr lang="en-US"/>
        </a:p>
      </dgm:t>
    </dgm:pt>
    <dgm:pt modelId="{9423B94A-717B-4CD6-9852-E5BC6327CEDA}" type="pres">
      <dgm:prSet presAssocID="{9870F82A-7E3A-46B3-8E0E-556540068728}" presName="root2" presStyleCnt="0"/>
      <dgm:spPr/>
      <dgm:t>
        <a:bodyPr/>
        <a:lstStyle/>
        <a:p>
          <a:endParaRPr lang="en-US"/>
        </a:p>
      </dgm:t>
    </dgm:pt>
    <dgm:pt modelId="{08E7FD8D-81E9-492A-BAE7-A28C8CBF9E86}" type="pres">
      <dgm:prSet presAssocID="{9870F82A-7E3A-46B3-8E0E-556540068728}" presName="LevelTwoTextNode" presStyleLbl="node4" presStyleIdx="0" presStyleCnt="4" custScaleX="105164" custLinFactY="-12602" custLinFactNeighborX="-72217" custLinFactNeighborY="-100000">
        <dgm:presLayoutVars>
          <dgm:chPref val="3"/>
        </dgm:presLayoutVars>
      </dgm:prSet>
      <dgm:spPr/>
      <dgm:t>
        <a:bodyPr/>
        <a:lstStyle/>
        <a:p>
          <a:endParaRPr lang="en-US"/>
        </a:p>
      </dgm:t>
    </dgm:pt>
    <dgm:pt modelId="{1E3F1020-EE08-4C2D-8085-C4AD23660318}" type="pres">
      <dgm:prSet presAssocID="{9870F82A-7E3A-46B3-8E0E-556540068728}" presName="level3hierChild" presStyleCnt="0"/>
      <dgm:spPr/>
      <dgm:t>
        <a:bodyPr/>
        <a:lstStyle/>
        <a:p>
          <a:endParaRPr lang="en-US"/>
        </a:p>
      </dgm:t>
    </dgm:pt>
    <dgm:pt modelId="{BB4C80CE-4BE9-4A8C-9D51-2EA72332C40B}" type="pres">
      <dgm:prSet presAssocID="{5CE3476E-133C-4FF1-BEC7-876508CCD0BC}" presName="conn2-1" presStyleLbl="parChTrans1D4" presStyleIdx="1" presStyleCnt="4"/>
      <dgm:spPr/>
      <dgm:t>
        <a:bodyPr/>
        <a:lstStyle/>
        <a:p>
          <a:endParaRPr lang="en-US"/>
        </a:p>
      </dgm:t>
    </dgm:pt>
    <dgm:pt modelId="{82A63DE9-D6B4-4E12-9DD3-DFFB230B8C9E}" type="pres">
      <dgm:prSet presAssocID="{5CE3476E-133C-4FF1-BEC7-876508CCD0BC}" presName="connTx" presStyleLbl="parChTrans1D4" presStyleIdx="1" presStyleCnt="4"/>
      <dgm:spPr/>
      <dgm:t>
        <a:bodyPr/>
        <a:lstStyle/>
        <a:p>
          <a:endParaRPr lang="en-US"/>
        </a:p>
      </dgm:t>
    </dgm:pt>
    <dgm:pt modelId="{0A8A3D27-B698-4046-A536-223ED53A61A3}" type="pres">
      <dgm:prSet presAssocID="{D76B9FCD-D9C4-4736-AF21-509DCCEB00B2}" presName="root2" presStyleCnt="0"/>
      <dgm:spPr/>
      <dgm:t>
        <a:bodyPr/>
        <a:lstStyle/>
        <a:p>
          <a:endParaRPr lang="en-US"/>
        </a:p>
      </dgm:t>
    </dgm:pt>
    <dgm:pt modelId="{A068A13C-2BBA-4DA5-9CC6-1BEBECE0F234}" type="pres">
      <dgm:prSet presAssocID="{D76B9FCD-D9C4-4736-AF21-509DCCEB00B2}" presName="LevelTwoTextNode" presStyleLbl="node4" presStyleIdx="1" presStyleCnt="4" custLinFactY="-21494" custLinFactNeighborX="56077" custLinFactNeighborY="-100000">
        <dgm:presLayoutVars>
          <dgm:chPref val="3"/>
        </dgm:presLayoutVars>
      </dgm:prSet>
      <dgm:spPr/>
      <dgm:t>
        <a:bodyPr/>
        <a:lstStyle/>
        <a:p>
          <a:endParaRPr lang="en-US"/>
        </a:p>
      </dgm:t>
    </dgm:pt>
    <dgm:pt modelId="{20B92368-0225-449A-9464-A57FA32C09CD}" type="pres">
      <dgm:prSet presAssocID="{D76B9FCD-D9C4-4736-AF21-509DCCEB00B2}" presName="level3hierChild" presStyleCnt="0"/>
      <dgm:spPr/>
      <dgm:t>
        <a:bodyPr/>
        <a:lstStyle/>
        <a:p>
          <a:endParaRPr lang="en-US"/>
        </a:p>
      </dgm:t>
    </dgm:pt>
    <dgm:pt modelId="{23255161-3A06-4952-904E-262C17548302}" type="pres">
      <dgm:prSet presAssocID="{C0CA6901-FE48-411D-97CC-F6FABAEA7B6C}" presName="root1" presStyleCnt="0"/>
      <dgm:spPr/>
      <dgm:t>
        <a:bodyPr/>
        <a:lstStyle/>
        <a:p>
          <a:endParaRPr lang="en-US"/>
        </a:p>
      </dgm:t>
    </dgm:pt>
    <dgm:pt modelId="{E235A5CC-1280-4ECA-99B8-BD6C7BA915CB}" type="pres">
      <dgm:prSet presAssocID="{C0CA6901-FE48-411D-97CC-F6FABAEA7B6C}" presName="LevelOneTextNode" presStyleLbl="node0" presStyleIdx="1" presStyleCnt="3" custScaleX="112175" custLinFactNeighborX="-75791" custLinFactNeighborY="-57123">
        <dgm:presLayoutVars>
          <dgm:chPref val="3"/>
        </dgm:presLayoutVars>
      </dgm:prSet>
      <dgm:spPr/>
      <dgm:t>
        <a:bodyPr/>
        <a:lstStyle/>
        <a:p>
          <a:endParaRPr lang="en-US"/>
        </a:p>
      </dgm:t>
    </dgm:pt>
    <dgm:pt modelId="{E8EB4F82-8C4E-475D-A272-1AB998A7AA7F}" type="pres">
      <dgm:prSet presAssocID="{C0CA6901-FE48-411D-97CC-F6FABAEA7B6C}" presName="level2hierChild" presStyleCnt="0"/>
      <dgm:spPr/>
      <dgm:t>
        <a:bodyPr/>
        <a:lstStyle/>
        <a:p>
          <a:endParaRPr lang="en-US"/>
        </a:p>
      </dgm:t>
    </dgm:pt>
    <dgm:pt modelId="{51CF51BE-5C30-4D74-BFF5-6A950135CB15}" type="pres">
      <dgm:prSet presAssocID="{13C97AF5-6B2B-4194-A2E3-668B0DDD4357}" presName="conn2-1" presStyleLbl="parChTrans1D2" presStyleIdx="2" presStyleCnt="4"/>
      <dgm:spPr/>
      <dgm:t>
        <a:bodyPr/>
        <a:lstStyle/>
        <a:p>
          <a:endParaRPr lang="en-US"/>
        </a:p>
      </dgm:t>
    </dgm:pt>
    <dgm:pt modelId="{18FB105B-76E2-42A8-B69E-2E2D388E25FD}" type="pres">
      <dgm:prSet presAssocID="{13C97AF5-6B2B-4194-A2E3-668B0DDD4357}" presName="connTx" presStyleLbl="parChTrans1D2" presStyleIdx="2" presStyleCnt="4"/>
      <dgm:spPr/>
      <dgm:t>
        <a:bodyPr/>
        <a:lstStyle/>
        <a:p>
          <a:endParaRPr lang="en-US"/>
        </a:p>
      </dgm:t>
    </dgm:pt>
    <dgm:pt modelId="{7A6D6EC3-CEFA-4935-A7BB-D81ED80A17FE}" type="pres">
      <dgm:prSet presAssocID="{736878D2-7B7E-4A01-925D-AB9EF86C1566}" presName="root2" presStyleCnt="0"/>
      <dgm:spPr/>
      <dgm:t>
        <a:bodyPr/>
        <a:lstStyle/>
        <a:p>
          <a:endParaRPr lang="en-US"/>
        </a:p>
      </dgm:t>
    </dgm:pt>
    <dgm:pt modelId="{186CDD2A-6CC7-4479-AD40-D0D781432A96}" type="pres">
      <dgm:prSet presAssocID="{736878D2-7B7E-4A01-925D-AB9EF86C1566}" presName="LevelTwoTextNode" presStyleLbl="node2" presStyleIdx="2" presStyleCnt="4" custLinFactY="9745" custLinFactNeighborX="-72381" custLinFactNeighborY="100000">
        <dgm:presLayoutVars>
          <dgm:chPref val="3"/>
        </dgm:presLayoutVars>
      </dgm:prSet>
      <dgm:spPr/>
      <dgm:t>
        <a:bodyPr/>
        <a:lstStyle/>
        <a:p>
          <a:endParaRPr lang="en-US"/>
        </a:p>
      </dgm:t>
    </dgm:pt>
    <dgm:pt modelId="{1971400B-E43F-4F5B-BF66-0F496AB64E54}" type="pres">
      <dgm:prSet presAssocID="{736878D2-7B7E-4A01-925D-AB9EF86C1566}" presName="level3hierChild" presStyleCnt="0"/>
      <dgm:spPr/>
      <dgm:t>
        <a:bodyPr/>
        <a:lstStyle/>
        <a:p>
          <a:endParaRPr lang="en-US"/>
        </a:p>
      </dgm:t>
    </dgm:pt>
    <dgm:pt modelId="{AC414C94-B770-4809-845C-380A4DDEFE22}" type="pres">
      <dgm:prSet presAssocID="{1228D0E7-907F-4FD1-8087-A53F808E76A2}" presName="conn2-1" presStyleLbl="parChTrans1D2" presStyleIdx="3" presStyleCnt="4"/>
      <dgm:spPr/>
      <dgm:t>
        <a:bodyPr/>
        <a:lstStyle/>
        <a:p>
          <a:endParaRPr lang="en-US"/>
        </a:p>
      </dgm:t>
    </dgm:pt>
    <dgm:pt modelId="{EAD3FF70-F165-470E-B389-06E6382860CB}" type="pres">
      <dgm:prSet presAssocID="{1228D0E7-907F-4FD1-8087-A53F808E76A2}" presName="connTx" presStyleLbl="parChTrans1D2" presStyleIdx="3" presStyleCnt="4"/>
      <dgm:spPr/>
      <dgm:t>
        <a:bodyPr/>
        <a:lstStyle/>
        <a:p>
          <a:endParaRPr lang="en-US"/>
        </a:p>
      </dgm:t>
    </dgm:pt>
    <dgm:pt modelId="{0B90A2AF-7DFF-4283-9FB1-AC53738359BD}" type="pres">
      <dgm:prSet presAssocID="{3C074A68-43EE-49BC-B867-28535299BA2F}" presName="root2" presStyleCnt="0"/>
      <dgm:spPr/>
      <dgm:t>
        <a:bodyPr/>
        <a:lstStyle/>
        <a:p>
          <a:endParaRPr lang="en-US"/>
        </a:p>
      </dgm:t>
    </dgm:pt>
    <dgm:pt modelId="{117FE10E-5CC4-4872-81E3-E57A7E37567A}" type="pres">
      <dgm:prSet presAssocID="{3C074A68-43EE-49BC-B867-28535299BA2F}" presName="LevelTwoTextNode" presStyleLbl="node2" presStyleIdx="3" presStyleCnt="4" custLinFactY="-14668" custLinFactNeighborX="-73081" custLinFactNeighborY="-100000">
        <dgm:presLayoutVars>
          <dgm:chPref val="3"/>
        </dgm:presLayoutVars>
      </dgm:prSet>
      <dgm:spPr/>
      <dgm:t>
        <a:bodyPr/>
        <a:lstStyle/>
        <a:p>
          <a:endParaRPr lang="en-US"/>
        </a:p>
      </dgm:t>
    </dgm:pt>
    <dgm:pt modelId="{56870537-58B1-4514-8B30-04902F66BDBA}" type="pres">
      <dgm:prSet presAssocID="{3C074A68-43EE-49BC-B867-28535299BA2F}" presName="level3hierChild" presStyleCnt="0"/>
      <dgm:spPr/>
      <dgm:t>
        <a:bodyPr/>
        <a:lstStyle/>
        <a:p>
          <a:endParaRPr lang="en-US"/>
        </a:p>
      </dgm:t>
    </dgm:pt>
    <dgm:pt modelId="{59055F7A-8F60-4C7C-89B1-5EDC27AFDF91}" type="pres">
      <dgm:prSet presAssocID="{9DA91B97-9B10-4E33-B38D-987D02247702}" presName="conn2-1" presStyleLbl="parChTrans1D3" presStyleIdx="2" presStyleCnt="4"/>
      <dgm:spPr/>
      <dgm:t>
        <a:bodyPr/>
        <a:lstStyle/>
        <a:p>
          <a:endParaRPr lang="en-US"/>
        </a:p>
      </dgm:t>
    </dgm:pt>
    <dgm:pt modelId="{9D2F21C1-0A0B-423D-96B5-2A40D0A1925A}" type="pres">
      <dgm:prSet presAssocID="{9DA91B97-9B10-4E33-B38D-987D02247702}" presName="connTx" presStyleLbl="parChTrans1D3" presStyleIdx="2" presStyleCnt="4"/>
      <dgm:spPr/>
      <dgm:t>
        <a:bodyPr/>
        <a:lstStyle/>
        <a:p>
          <a:endParaRPr lang="en-US"/>
        </a:p>
      </dgm:t>
    </dgm:pt>
    <dgm:pt modelId="{3073D3C8-D819-4729-BD35-55F97DAB9A0D}" type="pres">
      <dgm:prSet presAssocID="{74587CCF-48AA-4DE0-A948-778ABE0E7D28}" presName="root2" presStyleCnt="0"/>
      <dgm:spPr/>
      <dgm:t>
        <a:bodyPr/>
        <a:lstStyle/>
        <a:p>
          <a:endParaRPr lang="en-US"/>
        </a:p>
      </dgm:t>
    </dgm:pt>
    <dgm:pt modelId="{CA89B9D8-5EA5-4CB0-B3A7-989AA29B0811}" type="pres">
      <dgm:prSet presAssocID="{74587CCF-48AA-4DE0-A948-778ABE0E7D28}" presName="LevelTwoTextNode" presStyleLbl="node3" presStyleIdx="2" presStyleCnt="4" custScaleX="105164" custLinFactNeighborX="-70563" custLinFactNeighborY="56218">
        <dgm:presLayoutVars>
          <dgm:chPref val="3"/>
        </dgm:presLayoutVars>
      </dgm:prSet>
      <dgm:spPr/>
      <dgm:t>
        <a:bodyPr/>
        <a:lstStyle/>
        <a:p>
          <a:endParaRPr lang="en-US"/>
        </a:p>
      </dgm:t>
    </dgm:pt>
    <dgm:pt modelId="{7E30A1B3-E2F1-4380-97FE-37395FC0F5A9}" type="pres">
      <dgm:prSet presAssocID="{74587CCF-48AA-4DE0-A948-778ABE0E7D28}" presName="level3hierChild" presStyleCnt="0"/>
      <dgm:spPr/>
      <dgm:t>
        <a:bodyPr/>
        <a:lstStyle/>
        <a:p>
          <a:endParaRPr lang="en-US"/>
        </a:p>
      </dgm:t>
    </dgm:pt>
    <dgm:pt modelId="{482F600C-0103-4478-9690-D07B4269B8D3}" type="pres">
      <dgm:prSet presAssocID="{7CEFCF8F-EE3F-4B1F-805A-5E7C2AA9ADD3}" presName="conn2-1" presStyleLbl="parChTrans1D3" presStyleIdx="3" presStyleCnt="4"/>
      <dgm:spPr/>
      <dgm:t>
        <a:bodyPr/>
        <a:lstStyle/>
        <a:p>
          <a:endParaRPr lang="en-US"/>
        </a:p>
      </dgm:t>
    </dgm:pt>
    <dgm:pt modelId="{75D5C77D-34DC-4335-A147-2885115328FE}" type="pres">
      <dgm:prSet presAssocID="{7CEFCF8F-EE3F-4B1F-805A-5E7C2AA9ADD3}" presName="connTx" presStyleLbl="parChTrans1D3" presStyleIdx="3" presStyleCnt="4"/>
      <dgm:spPr/>
      <dgm:t>
        <a:bodyPr/>
        <a:lstStyle/>
        <a:p>
          <a:endParaRPr lang="en-US"/>
        </a:p>
      </dgm:t>
    </dgm:pt>
    <dgm:pt modelId="{6C3540E8-F754-4C4F-97D4-3BEC52E10E3C}" type="pres">
      <dgm:prSet presAssocID="{9A5C2BB1-E9A7-4117-AFFB-D85A5F4C12C5}" presName="root2" presStyleCnt="0"/>
      <dgm:spPr/>
      <dgm:t>
        <a:bodyPr/>
        <a:lstStyle/>
        <a:p>
          <a:endParaRPr lang="en-US"/>
        </a:p>
      </dgm:t>
    </dgm:pt>
    <dgm:pt modelId="{12A6E974-3675-4B3F-8C3C-5B9E1BD6C185}" type="pres">
      <dgm:prSet presAssocID="{9A5C2BB1-E9A7-4117-AFFB-D85A5F4C12C5}" presName="LevelTwoTextNode" presStyleLbl="node3" presStyleIdx="3" presStyleCnt="4" custScaleX="105164" custLinFactY="-70803" custLinFactNeighborX="-71542" custLinFactNeighborY="-100000">
        <dgm:presLayoutVars>
          <dgm:chPref val="3"/>
        </dgm:presLayoutVars>
      </dgm:prSet>
      <dgm:spPr/>
      <dgm:t>
        <a:bodyPr/>
        <a:lstStyle/>
        <a:p>
          <a:endParaRPr lang="en-US"/>
        </a:p>
      </dgm:t>
    </dgm:pt>
    <dgm:pt modelId="{F3D445E1-5866-4229-82BC-3882896C36F6}" type="pres">
      <dgm:prSet presAssocID="{9A5C2BB1-E9A7-4117-AFFB-D85A5F4C12C5}" presName="level3hierChild" presStyleCnt="0"/>
      <dgm:spPr/>
      <dgm:t>
        <a:bodyPr/>
        <a:lstStyle/>
        <a:p>
          <a:endParaRPr lang="en-US"/>
        </a:p>
      </dgm:t>
    </dgm:pt>
    <dgm:pt modelId="{0913BA54-BB3C-41B6-8D1A-3AC92C40DB5B}" type="pres">
      <dgm:prSet presAssocID="{CF8D01A2-88ED-4C0B-BBBE-26B4CD3C357C}" presName="conn2-1" presStyleLbl="parChTrans1D4" presStyleIdx="2" presStyleCnt="4"/>
      <dgm:spPr/>
      <dgm:t>
        <a:bodyPr/>
        <a:lstStyle/>
        <a:p>
          <a:endParaRPr lang="en-US"/>
        </a:p>
      </dgm:t>
    </dgm:pt>
    <dgm:pt modelId="{2762A85D-CBE4-4696-902E-086469CB1325}" type="pres">
      <dgm:prSet presAssocID="{CF8D01A2-88ED-4C0B-BBBE-26B4CD3C357C}" presName="connTx" presStyleLbl="parChTrans1D4" presStyleIdx="2" presStyleCnt="4"/>
      <dgm:spPr/>
      <dgm:t>
        <a:bodyPr/>
        <a:lstStyle/>
        <a:p>
          <a:endParaRPr lang="en-US"/>
        </a:p>
      </dgm:t>
    </dgm:pt>
    <dgm:pt modelId="{B19A7425-A8AC-4B2B-A008-DF49C0CC2FD9}" type="pres">
      <dgm:prSet presAssocID="{DD5987C2-3067-4496-A4C6-136E2D5AC93F}" presName="root2" presStyleCnt="0"/>
      <dgm:spPr/>
      <dgm:t>
        <a:bodyPr/>
        <a:lstStyle/>
        <a:p>
          <a:endParaRPr lang="en-US"/>
        </a:p>
      </dgm:t>
    </dgm:pt>
    <dgm:pt modelId="{B8DB561C-51D1-41F2-A275-C7E0A6C7A8B7}" type="pres">
      <dgm:prSet presAssocID="{DD5987C2-3067-4496-A4C6-136E2D5AC93F}" presName="LevelTwoTextNode" presStyleLbl="node4" presStyleIdx="2" presStyleCnt="4" custScaleX="105164" custLinFactNeighborX="-73409" custLinFactNeighborY="349">
        <dgm:presLayoutVars>
          <dgm:chPref val="3"/>
        </dgm:presLayoutVars>
      </dgm:prSet>
      <dgm:spPr/>
      <dgm:t>
        <a:bodyPr/>
        <a:lstStyle/>
        <a:p>
          <a:endParaRPr lang="en-US"/>
        </a:p>
      </dgm:t>
    </dgm:pt>
    <dgm:pt modelId="{99D2D326-1C79-430F-A96C-9CF4B0925864}" type="pres">
      <dgm:prSet presAssocID="{DD5987C2-3067-4496-A4C6-136E2D5AC93F}" presName="level3hierChild" presStyleCnt="0"/>
      <dgm:spPr/>
      <dgm:t>
        <a:bodyPr/>
        <a:lstStyle/>
        <a:p>
          <a:endParaRPr lang="en-US"/>
        </a:p>
      </dgm:t>
    </dgm:pt>
    <dgm:pt modelId="{7DA2A197-BB10-444A-9B46-12821FEFE44D}" type="pres">
      <dgm:prSet presAssocID="{B80F8CF3-D336-44E5-9E2B-5226F447FED3}" presName="conn2-1" presStyleLbl="parChTrans1D4" presStyleIdx="3" presStyleCnt="4"/>
      <dgm:spPr/>
      <dgm:t>
        <a:bodyPr/>
        <a:lstStyle/>
        <a:p>
          <a:endParaRPr lang="en-US"/>
        </a:p>
      </dgm:t>
    </dgm:pt>
    <dgm:pt modelId="{9C662F4F-0616-41C3-93CD-E71A5C14AD16}" type="pres">
      <dgm:prSet presAssocID="{B80F8CF3-D336-44E5-9E2B-5226F447FED3}" presName="connTx" presStyleLbl="parChTrans1D4" presStyleIdx="3" presStyleCnt="4"/>
      <dgm:spPr/>
      <dgm:t>
        <a:bodyPr/>
        <a:lstStyle/>
        <a:p>
          <a:endParaRPr lang="en-US"/>
        </a:p>
      </dgm:t>
    </dgm:pt>
    <dgm:pt modelId="{7F1B87DB-A82A-4953-9238-1D0FD5AD61AC}" type="pres">
      <dgm:prSet presAssocID="{BAABF520-7463-45DF-A81C-CEE3436B17EF}" presName="root2" presStyleCnt="0"/>
      <dgm:spPr/>
      <dgm:t>
        <a:bodyPr/>
        <a:lstStyle/>
        <a:p>
          <a:endParaRPr lang="en-US"/>
        </a:p>
      </dgm:t>
    </dgm:pt>
    <dgm:pt modelId="{F4BD4275-8AFB-412D-99B4-5B7DF1FB5B26}" type="pres">
      <dgm:prSet presAssocID="{BAABF520-7463-45DF-A81C-CEE3436B17EF}" presName="LevelTwoTextNode" presStyleLbl="node4" presStyleIdx="3" presStyleCnt="4" custLinFactY="-100000" custLinFactNeighborX="56295" custLinFactNeighborY="-127633">
        <dgm:presLayoutVars>
          <dgm:chPref val="3"/>
        </dgm:presLayoutVars>
      </dgm:prSet>
      <dgm:spPr/>
      <dgm:t>
        <a:bodyPr/>
        <a:lstStyle/>
        <a:p>
          <a:endParaRPr lang="en-US"/>
        </a:p>
      </dgm:t>
    </dgm:pt>
    <dgm:pt modelId="{04AEF993-FD5E-4B02-A7B1-3101D6A18BE0}" type="pres">
      <dgm:prSet presAssocID="{BAABF520-7463-45DF-A81C-CEE3436B17EF}" presName="level3hierChild" presStyleCnt="0"/>
      <dgm:spPr/>
      <dgm:t>
        <a:bodyPr/>
        <a:lstStyle/>
        <a:p>
          <a:endParaRPr lang="en-US"/>
        </a:p>
      </dgm:t>
    </dgm:pt>
    <dgm:pt modelId="{542D5D5A-2D48-4CEB-A60B-87AF7CE4DFEC}" type="pres">
      <dgm:prSet presAssocID="{D334B521-7D56-4752-942F-86F501ADE069}" presName="root1" presStyleCnt="0"/>
      <dgm:spPr/>
      <dgm:t>
        <a:bodyPr/>
        <a:lstStyle/>
        <a:p>
          <a:endParaRPr lang="en-US"/>
        </a:p>
      </dgm:t>
    </dgm:pt>
    <dgm:pt modelId="{8CB4FE49-C400-405D-8D27-CFA4A65F308A}" type="pres">
      <dgm:prSet presAssocID="{D334B521-7D56-4752-942F-86F501ADE069}" presName="LevelOneTextNode" presStyleLbl="node0" presStyleIdx="2" presStyleCnt="3" custLinFactX="200000" custLinFactNeighborX="293360" custLinFactNeighborY="-50444">
        <dgm:presLayoutVars>
          <dgm:chPref val="3"/>
        </dgm:presLayoutVars>
      </dgm:prSet>
      <dgm:spPr/>
      <dgm:t>
        <a:bodyPr/>
        <a:lstStyle/>
        <a:p>
          <a:endParaRPr lang="en-US"/>
        </a:p>
      </dgm:t>
    </dgm:pt>
    <dgm:pt modelId="{586EED66-E1B8-4F52-961D-BA5042421EE1}" type="pres">
      <dgm:prSet presAssocID="{D334B521-7D56-4752-942F-86F501ADE069}" presName="level2hierChild" presStyleCnt="0"/>
      <dgm:spPr/>
      <dgm:t>
        <a:bodyPr/>
        <a:lstStyle/>
        <a:p>
          <a:endParaRPr lang="en-US"/>
        </a:p>
      </dgm:t>
    </dgm:pt>
  </dgm:ptLst>
  <dgm:cxnLst>
    <dgm:cxn modelId="{F953FFC9-3DF9-45ED-AFCC-CF4A527D537E}" type="presOf" srcId="{499D7575-9D65-4D9C-9621-FA1453618AB5}" destId="{5CF94283-FBC5-4068-8B54-9AE057237186}" srcOrd="0" destOrd="0" presId="urn:microsoft.com/office/officeart/2005/8/layout/hierarchy2"/>
    <dgm:cxn modelId="{6DB99705-D2B4-48FE-B962-BA31483F0D27}" srcId="{AF5A4AFC-C3A2-4739-9C7A-CEBB57F91531}" destId="{C0CA6901-FE48-411D-97CC-F6FABAEA7B6C}" srcOrd="1" destOrd="0" parTransId="{DBC60544-5B7B-4E68-A50E-4892933E0095}" sibTransId="{EAF498A6-9C01-47AB-8627-2040C7B2AF92}"/>
    <dgm:cxn modelId="{9B5AAAA8-D7F3-46D6-97A6-4972E4202A41}" srcId="{3C074A68-43EE-49BC-B867-28535299BA2F}" destId="{9A5C2BB1-E9A7-4117-AFFB-D85A5F4C12C5}" srcOrd="1" destOrd="0" parTransId="{7CEFCF8F-EE3F-4B1F-805A-5E7C2AA9ADD3}" sibTransId="{16D40432-C788-4230-A3AF-73AC2B62EFCC}"/>
    <dgm:cxn modelId="{612805B2-8163-474A-8A8C-7B441709552C}" type="presOf" srcId="{8C0917C5-CC04-469C-886A-15AB1D6142C0}" destId="{542E79E8-69D8-4687-A85A-206F5ADC6418}" srcOrd="0" destOrd="0" presId="urn:microsoft.com/office/officeart/2005/8/layout/hierarchy2"/>
    <dgm:cxn modelId="{D9B5544B-A27B-40F0-BE74-68A3D8CDEBBD}" type="presOf" srcId="{D76B9FCD-D9C4-4736-AF21-509DCCEB00B2}" destId="{A068A13C-2BBA-4DA5-9CC6-1BEBECE0F234}" srcOrd="0" destOrd="0" presId="urn:microsoft.com/office/officeart/2005/8/layout/hierarchy2"/>
    <dgm:cxn modelId="{BF4DE9DD-2E97-4445-AA2F-D7C68C0AF188}" type="presOf" srcId="{D334B521-7D56-4752-942F-86F501ADE069}" destId="{8CB4FE49-C400-405D-8D27-CFA4A65F308A}" srcOrd="0" destOrd="0" presId="urn:microsoft.com/office/officeart/2005/8/layout/hierarchy2"/>
    <dgm:cxn modelId="{C6680D36-DDFC-4A80-ADD1-C8C2D5507553}" type="presOf" srcId="{CF8D01A2-88ED-4C0B-BBBE-26B4CD3C357C}" destId="{0913BA54-BB3C-41B6-8D1A-3AC92C40DB5B}" srcOrd="0" destOrd="0" presId="urn:microsoft.com/office/officeart/2005/8/layout/hierarchy2"/>
    <dgm:cxn modelId="{021BF0A9-A484-42E0-A368-D07B1100B72C}" type="presOf" srcId="{C3B6DE6D-DB24-4C00-A790-CB5D94733474}" destId="{697B2114-ED5C-4A1B-B58B-DC70F6C96BFA}" srcOrd="1" destOrd="0" presId="urn:microsoft.com/office/officeart/2005/8/layout/hierarchy2"/>
    <dgm:cxn modelId="{0B531065-9541-41DB-AC7C-0C2708038962}" type="presOf" srcId="{91380F26-F160-4F6A-B2E7-609637A35AB5}" destId="{A0491AF0-BEF9-49FC-B776-E74CFF6B7E99}" srcOrd="1" destOrd="0" presId="urn:microsoft.com/office/officeart/2005/8/layout/hierarchy2"/>
    <dgm:cxn modelId="{FF696759-24FE-4085-B2AE-C7A3F49A4947}" type="presOf" srcId="{CF8D01A2-88ED-4C0B-BBBE-26B4CD3C357C}" destId="{2762A85D-CBE4-4696-902E-086469CB1325}" srcOrd="1" destOrd="0" presId="urn:microsoft.com/office/officeart/2005/8/layout/hierarchy2"/>
    <dgm:cxn modelId="{ECEBEDA8-79B4-4DCE-BFC4-1C673B355C75}" srcId="{7F4F10CC-F7CA-4794-AD86-A7E5306F780B}" destId="{8C0917C5-CC04-469C-886A-15AB1D6142C0}" srcOrd="0" destOrd="0" parTransId="{91380F26-F160-4F6A-B2E7-609637A35AB5}" sibTransId="{FC6089B2-4B63-4687-9F19-36285CE88064}"/>
    <dgm:cxn modelId="{1205C517-F577-47E7-8DD3-1A59009766A9}" type="presOf" srcId="{7F4F10CC-F7CA-4794-AD86-A7E5306F780B}" destId="{FE46E3B6-0D62-4FA9-854C-DC3D5CAF08F9}" srcOrd="0" destOrd="0" presId="urn:microsoft.com/office/officeart/2005/8/layout/hierarchy2"/>
    <dgm:cxn modelId="{1D5E9F0F-63FD-44B7-BDB5-8159630AA9E8}" type="presOf" srcId="{736878D2-7B7E-4A01-925D-AB9EF86C1566}" destId="{186CDD2A-6CC7-4479-AD40-D0D781432A96}" srcOrd="0" destOrd="0" presId="urn:microsoft.com/office/officeart/2005/8/layout/hierarchy2"/>
    <dgm:cxn modelId="{D58121CE-8B7E-4BD7-AAD6-DE84E1C64599}" type="presOf" srcId="{74587CCF-48AA-4DE0-A948-778ABE0E7D28}" destId="{CA89B9D8-5EA5-4CB0-B3A7-989AA29B0811}" srcOrd="0" destOrd="0" presId="urn:microsoft.com/office/officeart/2005/8/layout/hierarchy2"/>
    <dgm:cxn modelId="{133DA9E3-C56B-4BB9-B389-DBB2C11A065A}" type="presOf" srcId="{C3B6DE6D-DB24-4C00-A790-CB5D94733474}" destId="{793A093F-CE40-4614-92E7-659B8F7DE90A}" srcOrd="0" destOrd="0" presId="urn:microsoft.com/office/officeart/2005/8/layout/hierarchy2"/>
    <dgm:cxn modelId="{DD14D097-B25E-4667-B955-BD826E1FEF57}" srcId="{499D7575-9D65-4D9C-9621-FA1453618AB5}" destId="{CB382F96-081A-48CD-A502-ABEB905468EC}" srcOrd="0" destOrd="0" parTransId="{1AF4FB0D-FF6A-4CFE-AB78-F8869A3C511B}" sibTransId="{33409F4B-8249-4AF4-A04E-529F8C069CB8}"/>
    <dgm:cxn modelId="{A6A56DD7-FD70-4B6D-8191-8491A6382F7F}" type="presOf" srcId="{7CEFCF8F-EE3F-4B1F-805A-5E7C2AA9ADD3}" destId="{75D5C77D-34DC-4335-A147-2885115328FE}" srcOrd="1" destOrd="0" presId="urn:microsoft.com/office/officeart/2005/8/layout/hierarchy2"/>
    <dgm:cxn modelId="{B5ACFA45-B99C-4B40-A2DC-8963326236BC}" type="presOf" srcId="{13C97AF5-6B2B-4194-A2E3-668B0DDD4357}" destId="{51CF51BE-5C30-4D74-BFF5-6A950135CB15}" srcOrd="0" destOrd="0" presId="urn:microsoft.com/office/officeart/2005/8/layout/hierarchy2"/>
    <dgm:cxn modelId="{0A286980-02E3-4D2D-89D2-1776AC0A8E3F}" type="presOf" srcId="{1AF4FB0D-FF6A-4CFE-AB78-F8869A3C511B}" destId="{41ED81AE-FD9F-43B2-9BDE-8A2ACDEC4616}" srcOrd="1" destOrd="0" presId="urn:microsoft.com/office/officeart/2005/8/layout/hierarchy2"/>
    <dgm:cxn modelId="{4CEF0A50-E4EA-4B01-B7E6-346880745E74}" type="presOf" srcId="{C995F954-9211-476D-A7C7-B3E603EC3BB1}" destId="{9CC9FE19-F446-45A3-B53D-46D9BAD9CC2E}" srcOrd="1" destOrd="0" presId="urn:microsoft.com/office/officeart/2005/8/layout/hierarchy2"/>
    <dgm:cxn modelId="{36D16F2D-09D0-48A3-8B79-6799C77691E3}" type="presOf" srcId="{9870F82A-7E3A-46B3-8E0E-556540068728}" destId="{08E7FD8D-81E9-492A-BAE7-A28C8CBF9E86}" srcOrd="0" destOrd="0" presId="urn:microsoft.com/office/officeart/2005/8/layout/hierarchy2"/>
    <dgm:cxn modelId="{F94221BE-5812-49FA-9CB8-35FF55EFAC6B}" type="presOf" srcId="{AF5A4AFC-C3A2-4739-9C7A-CEBB57F91531}" destId="{DF85C3E4-E051-4A87-BB10-72B6B67C4EA2}" srcOrd="0" destOrd="0" presId="urn:microsoft.com/office/officeart/2005/8/layout/hierarchy2"/>
    <dgm:cxn modelId="{D944B7DB-C4AC-4019-A541-21EFB1BAD179}" srcId="{7F4F10CC-F7CA-4794-AD86-A7E5306F780B}" destId="{499D7575-9D65-4D9C-9621-FA1453618AB5}" srcOrd="1" destOrd="0" parTransId="{8467573D-593D-4D5B-9B8F-9548923F75DC}" sibTransId="{A6FED70B-490D-4BA8-ABF8-A6DEA1922C51}"/>
    <dgm:cxn modelId="{5FBDD016-9AC2-42B4-954C-804726BE8FCF}" srcId="{9A5C2BB1-E9A7-4117-AFFB-D85A5F4C12C5}" destId="{DD5987C2-3067-4496-A4C6-136E2D5AC93F}" srcOrd="0" destOrd="0" parTransId="{CF8D01A2-88ED-4C0B-BBBE-26B4CD3C357C}" sibTransId="{209CFB2E-D230-471C-8008-18CCF2158F6C}"/>
    <dgm:cxn modelId="{C8CA2DCB-E777-4A2D-8AAC-5B3B9B3B64FE}" type="presOf" srcId="{9DA91B97-9B10-4E33-B38D-987D02247702}" destId="{59055F7A-8F60-4C7C-89B1-5EDC27AFDF91}" srcOrd="0" destOrd="0" presId="urn:microsoft.com/office/officeart/2005/8/layout/hierarchy2"/>
    <dgm:cxn modelId="{242CCA37-EC61-4E75-A392-4B6DB177B6E6}" srcId="{C0CA6901-FE48-411D-97CC-F6FABAEA7B6C}" destId="{3C074A68-43EE-49BC-B867-28535299BA2F}" srcOrd="1" destOrd="0" parTransId="{1228D0E7-907F-4FD1-8087-A53F808E76A2}" sibTransId="{72F5AC1C-01FD-41C9-982B-5FAA877338CB}"/>
    <dgm:cxn modelId="{63F5D675-6151-45BA-BACB-DDC7D68D01DE}" srcId="{3C074A68-43EE-49BC-B867-28535299BA2F}" destId="{74587CCF-48AA-4DE0-A948-778ABE0E7D28}" srcOrd="0" destOrd="0" parTransId="{9DA91B97-9B10-4E33-B38D-987D02247702}" sibTransId="{FA6EC47E-F905-4F32-8E35-C777177402E1}"/>
    <dgm:cxn modelId="{99DCC4E6-78F3-4E50-8226-1467E4D3AC70}" type="presOf" srcId="{8467573D-593D-4D5B-9B8F-9548923F75DC}" destId="{EBAA33A3-3B4D-424B-A223-EAF95EEE9404}" srcOrd="0" destOrd="0" presId="urn:microsoft.com/office/officeart/2005/8/layout/hierarchy2"/>
    <dgm:cxn modelId="{CA3A1DFA-70D6-4A25-8E7D-A21094B6B0DE}" type="presOf" srcId="{A5830079-6E75-4587-B79C-0659A9271CB2}" destId="{7CECDAB3-4A5F-4891-B220-42DD30DCF1E5}" srcOrd="0" destOrd="0" presId="urn:microsoft.com/office/officeart/2005/8/layout/hierarchy2"/>
    <dgm:cxn modelId="{5021F546-90EE-486F-AF99-D0FA9CC034A0}" type="presOf" srcId="{C0CA6901-FE48-411D-97CC-F6FABAEA7B6C}" destId="{E235A5CC-1280-4ECA-99B8-BD6C7BA915CB}" srcOrd="0" destOrd="0" presId="urn:microsoft.com/office/officeart/2005/8/layout/hierarchy2"/>
    <dgm:cxn modelId="{14CC7439-D22E-482B-BFDC-BE39F9FF2FFC}" srcId="{AF5A4AFC-C3A2-4739-9C7A-CEBB57F91531}" destId="{D334B521-7D56-4752-942F-86F501ADE069}" srcOrd="2" destOrd="0" parTransId="{EE8CC940-0222-4C40-9B16-C18ED65C32D4}" sibTransId="{24F5BD4B-E1FE-4336-ACD4-5885FF9077ED}"/>
    <dgm:cxn modelId="{5EE7A46F-92F3-4D79-B3B5-7928C8DE29A6}" srcId="{A5830079-6E75-4587-B79C-0659A9271CB2}" destId="{D76B9FCD-D9C4-4736-AF21-509DCCEB00B2}" srcOrd="1" destOrd="0" parTransId="{5CE3476E-133C-4FF1-BEC7-876508CCD0BC}" sibTransId="{E94B0F4F-3E2C-4473-BB3A-7D99D6DBEBD0}"/>
    <dgm:cxn modelId="{2FC3805D-7C27-4E89-A207-F107211CE798}" type="presOf" srcId="{9A5C2BB1-E9A7-4117-AFFB-D85A5F4C12C5}" destId="{12A6E974-3675-4B3F-8C3C-5B9E1BD6C185}" srcOrd="0" destOrd="0" presId="urn:microsoft.com/office/officeart/2005/8/layout/hierarchy2"/>
    <dgm:cxn modelId="{AED893E5-9686-4722-B4CA-D025720341F7}" type="presOf" srcId="{9DA91B97-9B10-4E33-B38D-987D02247702}" destId="{9D2F21C1-0A0B-423D-96B5-2A40D0A1925A}" srcOrd="1" destOrd="0" presId="urn:microsoft.com/office/officeart/2005/8/layout/hierarchy2"/>
    <dgm:cxn modelId="{B13865DC-1882-4974-963E-20B8660AF9F5}" type="presOf" srcId="{DD5987C2-3067-4496-A4C6-136E2D5AC93F}" destId="{B8DB561C-51D1-41F2-A275-C7E0A6C7A8B7}" srcOrd="0" destOrd="0" presId="urn:microsoft.com/office/officeart/2005/8/layout/hierarchy2"/>
    <dgm:cxn modelId="{34F5000A-112E-4B2E-8D7F-2D209D0CA9AF}" type="presOf" srcId="{1228D0E7-907F-4FD1-8087-A53F808E76A2}" destId="{AC414C94-B770-4809-845C-380A4DDEFE22}" srcOrd="0" destOrd="0" presId="urn:microsoft.com/office/officeart/2005/8/layout/hierarchy2"/>
    <dgm:cxn modelId="{136498B4-707A-483B-B40F-69284FC60DEE}" type="presOf" srcId="{CB382F96-081A-48CD-A502-ABEB905468EC}" destId="{D5F355E1-D533-4379-9E05-831C796EB9C9}" srcOrd="0" destOrd="0" presId="urn:microsoft.com/office/officeart/2005/8/layout/hierarchy2"/>
    <dgm:cxn modelId="{4A94204F-3017-4935-8A34-7DB30A91756A}" type="presOf" srcId="{C995F954-9211-476D-A7C7-B3E603EC3BB1}" destId="{3665FFB5-CA9D-490D-A9B9-99DFB374E5B7}" srcOrd="0" destOrd="0" presId="urn:microsoft.com/office/officeart/2005/8/layout/hierarchy2"/>
    <dgm:cxn modelId="{2531570E-93B1-4634-B049-924E3B114F56}" type="presOf" srcId="{7CEFCF8F-EE3F-4B1F-805A-5E7C2AA9ADD3}" destId="{482F600C-0103-4478-9690-D07B4269B8D3}" srcOrd="0" destOrd="0" presId="urn:microsoft.com/office/officeart/2005/8/layout/hierarchy2"/>
    <dgm:cxn modelId="{727B8A57-B7D5-44C9-B89B-B92D82A60D98}" type="presOf" srcId="{13C97AF5-6B2B-4194-A2E3-668B0DDD4357}" destId="{18FB105B-76E2-42A8-B69E-2E2D388E25FD}" srcOrd="1" destOrd="0" presId="urn:microsoft.com/office/officeart/2005/8/layout/hierarchy2"/>
    <dgm:cxn modelId="{A63C7D16-4475-4CF7-AFF4-971446BDB7BD}" srcId="{C0CA6901-FE48-411D-97CC-F6FABAEA7B6C}" destId="{736878D2-7B7E-4A01-925D-AB9EF86C1566}" srcOrd="0" destOrd="0" parTransId="{13C97AF5-6B2B-4194-A2E3-668B0DDD4357}" sibTransId="{729AB908-4344-44C2-AA15-509BAFD68095}"/>
    <dgm:cxn modelId="{3FF7655D-E006-4927-926A-7F58E0397A6D}" srcId="{9A5C2BB1-E9A7-4117-AFFB-D85A5F4C12C5}" destId="{BAABF520-7463-45DF-A81C-CEE3436B17EF}" srcOrd="1" destOrd="0" parTransId="{B80F8CF3-D336-44E5-9E2B-5226F447FED3}" sibTransId="{4B849B6F-123E-4033-B1D2-01BA4B79EA25}"/>
    <dgm:cxn modelId="{FF0CB47A-5A9B-47ED-B99E-FEDB92883D16}" type="presOf" srcId="{91380F26-F160-4F6A-B2E7-609637A35AB5}" destId="{E02584C8-0FF9-4AEB-AB70-A18976F5CDE5}" srcOrd="0" destOrd="0" presId="urn:microsoft.com/office/officeart/2005/8/layout/hierarchy2"/>
    <dgm:cxn modelId="{365CA8F7-8E1D-4898-88F0-9CDE6B80BC1B}" srcId="{499D7575-9D65-4D9C-9621-FA1453618AB5}" destId="{A5830079-6E75-4587-B79C-0659A9271CB2}" srcOrd="1" destOrd="0" parTransId="{C3B6DE6D-DB24-4C00-A790-CB5D94733474}" sibTransId="{B7D61B70-7C38-4021-95FC-4A5A042FBEBB}"/>
    <dgm:cxn modelId="{A6AD99BD-48AD-460A-A374-FD8B929CABF3}" srcId="{A5830079-6E75-4587-B79C-0659A9271CB2}" destId="{9870F82A-7E3A-46B3-8E0E-556540068728}" srcOrd="0" destOrd="0" parTransId="{C995F954-9211-476D-A7C7-B3E603EC3BB1}" sibTransId="{3C9B3C99-7864-4E53-B5B2-0CAFAB996A90}"/>
    <dgm:cxn modelId="{85AE94F3-C455-4AD5-BADB-C333ABC440BA}" type="presOf" srcId="{B80F8CF3-D336-44E5-9E2B-5226F447FED3}" destId="{9C662F4F-0616-41C3-93CD-E71A5C14AD16}" srcOrd="1" destOrd="0" presId="urn:microsoft.com/office/officeart/2005/8/layout/hierarchy2"/>
    <dgm:cxn modelId="{8087F563-4DF9-4776-9B7F-1BBE9F5C9B6C}" type="presOf" srcId="{1AF4FB0D-FF6A-4CFE-AB78-F8869A3C511B}" destId="{AF419CF7-854C-4019-A82F-E2FDD1DFBC89}" srcOrd="0" destOrd="0" presId="urn:microsoft.com/office/officeart/2005/8/layout/hierarchy2"/>
    <dgm:cxn modelId="{F8CED899-D5C3-431C-BA77-1919B06DCA31}" type="presOf" srcId="{3C074A68-43EE-49BC-B867-28535299BA2F}" destId="{117FE10E-5CC4-4872-81E3-E57A7E37567A}" srcOrd="0" destOrd="0" presId="urn:microsoft.com/office/officeart/2005/8/layout/hierarchy2"/>
    <dgm:cxn modelId="{05A82460-BD92-4F9A-BDE1-A41329AA9140}" type="presOf" srcId="{5CE3476E-133C-4FF1-BEC7-876508CCD0BC}" destId="{82A63DE9-D6B4-4E12-9DD3-DFFB230B8C9E}" srcOrd="1" destOrd="0" presId="urn:microsoft.com/office/officeart/2005/8/layout/hierarchy2"/>
    <dgm:cxn modelId="{315ECF4F-BF55-425B-9557-BAAC1A684B6F}" type="presOf" srcId="{8467573D-593D-4D5B-9B8F-9548923F75DC}" destId="{E4BB1B40-7B4C-4F37-8B87-10FC8E8EE19E}" srcOrd="1" destOrd="0" presId="urn:microsoft.com/office/officeart/2005/8/layout/hierarchy2"/>
    <dgm:cxn modelId="{F48E1D49-BAB0-4F85-8677-71D0A84C3276}" type="presOf" srcId="{B80F8CF3-D336-44E5-9E2B-5226F447FED3}" destId="{7DA2A197-BB10-444A-9B46-12821FEFE44D}" srcOrd="0" destOrd="0" presId="urn:microsoft.com/office/officeart/2005/8/layout/hierarchy2"/>
    <dgm:cxn modelId="{88D0B80C-B546-45D6-87E3-239D049DF7B8}" type="presOf" srcId="{BAABF520-7463-45DF-A81C-CEE3436B17EF}" destId="{F4BD4275-8AFB-412D-99B4-5B7DF1FB5B26}" srcOrd="0" destOrd="0" presId="urn:microsoft.com/office/officeart/2005/8/layout/hierarchy2"/>
    <dgm:cxn modelId="{096074E3-6293-4F4E-82CE-737263CDB087}" type="presOf" srcId="{5CE3476E-133C-4FF1-BEC7-876508CCD0BC}" destId="{BB4C80CE-4BE9-4A8C-9D51-2EA72332C40B}" srcOrd="0" destOrd="0" presId="urn:microsoft.com/office/officeart/2005/8/layout/hierarchy2"/>
    <dgm:cxn modelId="{66410E4C-F0DD-4050-B221-FDDAB78EF5DF}" type="presOf" srcId="{1228D0E7-907F-4FD1-8087-A53F808E76A2}" destId="{EAD3FF70-F165-470E-B389-06E6382860CB}" srcOrd="1" destOrd="0" presId="urn:microsoft.com/office/officeart/2005/8/layout/hierarchy2"/>
    <dgm:cxn modelId="{E8306BBF-3383-45EB-8E1C-B92CFCB59ED7}" srcId="{AF5A4AFC-C3A2-4739-9C7A-CEBB57F91531}" destId="{7F4F10CC-F7CA-4794-AD86-A7E5306F780B}" srcOrd="0" destOrd="0" parTransId="{C1381B64-04F1-461D-9729-5614CED274A6}" sibTransId="{401D0FB8-1778-4D69-BDEB-35883F92B0D7}"/>
    <dgm:cxn modelId="{6F6BBFCE-AD5D-4599-9B49-B866DA3635FD}" type="presParOf" srcId="{DF85C3E4-E051-4A87-BB10-72B6B67C4EA2}" destId="{E3B4D177-CA48-45CC-BD16-B56C32AEF570}" srcOrd="0" destOrd="0" presId="urn:microsoft.com/office/officeart/2005/8/layout/hierarchy2"/>
    <dgm:cxn modelId="{B5906FC6-7EB8-4FB3-AB40-C9CBBA31D126}" type="presParOf" srcId="{E3B4D177-CA48-45CC-BD16-B56C32AEF570}" destId="{FE46E3B6-0D62-4FA9-854C-DC3D5CAF08F9}" srcOrd="0" destOrd="0" presId="urn:microsoft.com/office/officeart/2005/8/layout/hierarchy2"/>
    <dgm:cxn modelId="{DBDF8C83-FFA3-4BA9-844F-27BC4EA59D7B}" type="presParOf" srcId="{E3B4D177-CA48-45CC-BD16-B56C32AEF570}" destId="{89C770FB-3812-49B7-A933-317F552065A7}" srcOrd="1" destOrd="0" presId="urn:microsoft.com/office/officeart/2005/8/layout/hierarchy2"/>
    <dgm:cxn modelId="{3FDECF93-00AB-45A0-ACBD-CA1DC50E364F}" type="presParOf" srcId="{89C770FB-3812-49B7-A933-317F552065A7}" destId="{E02584C8-0FF9-4AEB-AB70-A18976F5CDE5}" srcOrd="0" destOrd="0" presId="urn:microsoft.com/office/officeart/2005/8/layout/hierarchy2"/>
    <dgm:cxn modelId="{52D815F8-6615-4627-9657-AA0442DD4E9B}" type="presParOf" srcId="{E02584C8-0FF9-4AEB-AB70-A18976F5CDE5}" destId="{A0491AF0-BEF9-49FC-B776-E74CFF6B7E99}" srcOrd="0" destOrd="0" presId="urn:microsoft.com/office/officeart/2005/8/layout/hierarchy2"/>
    <dgm:cxn modelId="{BB57C114-6493-457F-8AD5-F692BB2144E5}" type="presParOf" srcId="{89C770FB-3812-49B7-A933-317F552065A7}" destId="{A8138648-816C-4268-A317-ACEB117E031F}" srcOrd="1" destOrd="0" presId="urn:microsoft.com/office/officeart/2005/8/layout/hierarchy2"/>
    <dgm:cxn modelId="{18CA7B68-5A93-4097-B100-C1CD96FAA048}" type="presParOf" srcId="{A8138648-816C-4268-A317-ACEB117E031F}" destId="{542E79E8-69D8-4687-A85A-206F5ADC6418}" srcOrd="0" destOrd="0" presId="urn:microsoft.com/office/officeart/2005/8/layout/hierarchy2"/>
    <dgm:cxn modelId="{116A3794-7972-4A26-ACFA-4B73468381EC}" type="presParOf" srcId="{A8138648-816C-4268-A317-ACEB117E031F}" destId="{238D9AB4-D9CA-45E5-80D3-5347DA5F720E}" srcOrd="1" destOrd="0" presId="urn:microsoft.com/office/officeart/2005/8/layout/hierarchy2"/>
    <dgm:cxn modelId="{A3F576FA-A42D-4818-B35A-6092B8A88E67}" type="presParOf" srcId="{89C770FB-3812-49B7-A933-317F552065A7}" destId="{EBAA33A3-3B4D-424B-A223-EAF95EEE9404}" srcOrd="2" destOrd="0" presId="urn:microsoft.com/office/officeart/2005/8/layout/hierarchy2"/>
    <dgm:cxn modelId="{3AF8D20F-0233-4D69-AE2D-A4FA31B3B12E}" type="presParOf" srcId="{EBAA33A3-3B4D-424B-A223-EAF95EEE9404}" destId="{E4BB1B40-7B4C-4F37-8B87-10FC8E8EE19E}" srcOrd="0" destOrd="0" presId="urn:microsoft.com/office/officeart/2005/8/layout/hierarchy2"/>
    <dgm:cxn modelId="{BEB5AF8C-5560-44BB-84F9-444789C5851E}" type="presParOf" srcId="{89C770FB-3812-49B7-A933-317F552065A7}" destId="{FBA2651E-63AB-4664-BE04-945921D774DB}" srcOrd="3" destOrd="0" presId="urn:microsoft.com/office/officeart/2005/8/layout/hierarchy2"/>
    <dgm:cxn modelId="{05523244-51B7-4538-AE8E-D1BBE93E5B41}" type="presParOf" srcId="{FBA2651E-63AB-4664-BE04-945921D774DB}" destId="{5CF94283-FBC5-4068-8B54-9AE057237186}" srcOrd="0" destOrd="0" presId="urn:microsoft.com/office/officeart/2005/8/layout/hierarchy2"/>
    <dgm:cxn modelId="{5DB2A424-740A-4A5D-A9ED-9127BE901E1F}" type="presParOf" srcId="{FBA2651E-63AB-4664-BE04-945921D774DB}" destId="{2C48DA8A-6187-4ADD-B1FC-AAFEF90F46C7}" srcOrd="1" destOrd="0" presId="urn:microsoft.com/office/officeart/2005/8/layout/hierarchy2"/>
    <dgm:cxn modelId="{E0BF0062-D01E-4F79-8812-417F3DA53EF6}" type="presParOf" srcId="{2C48DA8A-6187-4ADD-B1FC-AAFEF90F46C7}" destId="{AF419CF7-854C-4019-A82F-E2FDD1DFBC89}" srcOrd="0" destOrd="0" presId="urn:microsoft.com/office/officeart/2005/8/layout/hierarchy2"/>
    <dgm:cxn modelId="{CFF6DE4B-79FD-4907-899D-B2F60688F217}" type="presParOf" srcId="{AF419CF7-854C-4019-A82F-E2FDD1DFBC89}" destId="{41ED81AE-FD9F-43B2-9BDE-8A2ACDEC4616}" srcOrd="0" destOrd="0" presId="urn:microsoft.com/office/officeart/2005/8/layout/hierarchy2"/>
    <dgm:cxn modelId="{BFDCF624-7554-47E1-9D72-00651E6D4F57}" type="presParOf" srcId="{2C48DA8A-6187-4ADD-B1FC-AAFEF90F46C7}" destId="{4DC179A6-CEE5-40B0-80FC-B33C306726B8}" srcOrd="1" destOrd="0" presId="urn:microsoft.com/office/officeart/2005/8/layout/hierarchy2"/>
    <dgm:cxn modelId="{0BA5A572-F78F-4B28-9F8F-EE2A47461ED6}" type="presParOf" srcId="{4DC179A6-CEE5-40B0-80FC-B33C306726B8}" destId="{D5F355E1-D533-4379-9E05-831C796EB9C9}" srcOrd="0" destOrd="0" presId="urn:microsoft.com/office/officeart/2005/8/layout/hierarchy2"/>
    <dgm:cxn modelId="{C39DBAF4-2A96-441B-9D23-295C9ABE0C61}" type="presParOf" srcId="{4DC179A6-CEE5-40B0-80FC-B33C306726B8}" destId="{B26F7AAC-975B-4B6B-99EE-1C507EC56F99}" srcOrd="1" destOrd="0" presId="urn:microsoft.com/office/officeart/2005/8/layout/hierarchy2"/>
    <dgm:cxn modelId="{E7705B84-CB80-48CB-97F3-51153AD23633}" type="presParOf" srcId="{2C48DA8A-6187-4ADD-B1FC-AAFEF90F46C7}" destId="{793A093F-CE40-4614-92E7-659B8F7DE90A}" srcOrd="2" destOrd="0" presId="urn:microsoft.com/office/officeart/2005/8/layout/hierarchy2"/>
    <dgm:cxn modelId="{42AD7F88-BCC5-4BB7-8F8F-45C3CF204729}" type="presParOf" srcId="{793A093F-CE40-4614-92E7-659B8F7DE90A}" destId="{697B2114-ED5C-4A1B-B58B-DC70F6C96BFA}" srcOrd="0" destOrd="0" presId="urn:microsoft.com/office/officeart/2005/8/layout/hierarchy2"/>
    <dgm:cxn modelId="{F525C46E-9801-4217-943D-3D20E702D6B5}" type="presParOf" srcId="{2C48DA8A-6187-4ADD-B1FC-AAFEF90F46C7}" destId="{76067D2A-0957-4109-B1BE-A83E85054AE3}" srcOrd="3" destOrd="0" presId="urn:microsoft.com/office/officeart/2005/8/layout/hierarchy2"/>
    <dgm:cxn modelId="{8BE61AEB-3CC7-41CF-B483-8D738BC14E83}" type="presParOf" srcId="{76067D2A-0957-4109-B1BE-A83E85054AE3}" destId="{7CECDAB3-4A5F-4891-B220-42DD30DCF1E5}" srcOrd="0" destOrd="0" presId="urn:microsoft.com/office/officeart/2005/8/layout/hierarchy2"/>
    <dgm:cxn modelId="{870E4F2B-3312-4B95-BF1B-F051A56CA9CF}" type="presParOf" srcId="{76067D2A-0957-4109-B1BE-A83E85054AE3}" destId="{55247441-E0DA-4FF4-961F-B7D256122A66}" srcOrd="1" destOrd="0" presId="urn:microsoft.com/office/officeart/2005/8/layout/hierarchy2"/>
    <dgm:cxn modelId="{40048E1C-46F7-4E97-BADF-950E50D190EC}" type="presParOf" srcId="{55247441-E0DA-4FF4-961F-B7D256122A66}" destId="{3665FFB5-CA9D-490D-A9B9-99DFB374E5B7}" srcOrd="0" destOrd="0" presId="urn:microsoft.com/office/officeart/2005/8/layout/hierarchy2"/>
    <dgm:cxn modelId="{F8B936BF-3739-49A9-9C35-082B65753DA8}" type="presParOf" srcId="{3665FFB5-CA9D-490D-A9B9-99DFB374E5B7}" destId="{9CC9FE19-F446-45A3-B53D-46D9BAD9CC2E}" srcOrd="0" destOrd="0" presId="urn:microsoft.com/office/officeart/2005/8/layout/hierarchy2"/>
    <dgm:cxn modelId="{0D2E7A0B-36F9-436A-B024-03CC20F7AAA1}" type="presParOf" srcId="{55247441-E0DA-4FF4-961F-B7D256122A66}" destId="{9423B94A-717B-4CD6-9852-E5BC6327CEDA}" srcOrd="1" destOrd="0" presId="urn:microsoft.com/office/officeart/2005/8/layout/hierarchy2"/>
    <dgm:cxn modelId="{2CB663CD-69E8-4C96-AD9F-1E42EECCAE6F}" type="presParOf" srcId="{9423B94A-717B-4CD6-9852-E5BC6327CEDA}" destId="{08E7FD8D-81E9-492A-BAE7-A28C8CBF9E86}" srcOrd="0" destOrd="0" presId="urn:microsoft.com/office/officeart/2005/8/layout/hierarchy2"/>
    <dgm:cxn modelId="{BA86321A-42D5-488F-8CC2-9A2974779091}" type="presParOf" srcId="{9423B94A-717B-4CD6-9852-E5BC6327CEDA}" destId="{1E3F1020-EE08-4C2D-8085-C4AD23660318}" srcOrd="1" destOrd="0" presId="urn:microsoft.com/office/officeart/2005/8/layout/hierarchy2"/>
    <dgm:cxn modelId="{650EC591-6D7A-45B5-9E30-ECCE6B5631C4}" type="presParOf" srcId="{55247441-E0DA-4FF4-961F-B7D256122A66}" destId="{BB4C80CE-4BE9-4A8C-9D51-2EA72332C40B}" srcOrd="2" destOrd="0" presId="urn:microsoft.com/office/officeart/2005/8/layout/hierarchy2"/>
    <dgm:cxn modelId="{109E737C-C04F-4337-836B-E5D5D83F8614}" type="presParOf" srcId="{BB4C80CE-4BE9-4A8C-9D51-2EA72332C40B}" destId="{82A63DE9-D6B4-4E12-9DD3-DFFB230B8C9E}" srcOrd="0" destOrd="0" presId="urn:microsoft.com/office/officeart/2005/8/layout/hierarchy2"/>
    <dgm:cxn modelId="{20B66252-7672-4D88-9144-C9B8BA3DE18D}" type="presParOf" srcId="{55247441-E0DA-4FF4-961F-B7D256122A66}" destId="{0A8A3D27-B698-4046-A536-223ED53A61A3}" srcOrd="3" destOrd="0" presId="urn:microsoft.com/office/officeart/2005/8/layout/hierarchy2"/>
    <dgm:cxn modelId="{7AB0C91B-C531-49C1-B403-4E5EF6A57357}" type="presParOf" srcId="{0A8A3D27-B698-4046-A536-223ED53A61A3}" destId="{A068A13C-2BBA-4DA5-9CC6-1BEBECE0F234}" srcOrd="0" destOrd="0" presId="urn:microsoft.com/office/officeart/2005/8/layout/hierarchy2"/>
    <dgm:cxn modelId="{1533A0F6-BB77-4A53-AA4F-409A59E2C1AA}" type="presParOf" srcId="{0A8A3D27-B698-4046-A536-223ED53A61A3}" destId="{20B92368-0225-449A-9464-A57FA32C09CD}" srcOrd="1" destOrd="0" presId="urn:microsoft.com/office/officeart/2005/8/layout/hierarchy2"/>
    <dgm:cxn modelId="{3639D44B-565E-4BB9-9143-3F5295003758}" type="presParOf" srcId="{DF85C3E4-E051-4A87-BB10-72B6B67C4EA2}" destId="{23255161-3A06-4952-904E-262C17548302}" srcOrd="1" destOrd="0" presId="urn:microsoft.com/office/officeart/2005/8/layout/hierarchy2"/>
    <dgm:cxn modelId="{896AA6D2-2015-40EE-AD71-7FE81E437E3C}" type="presParOf" srcId="{23255161-3A06-4952-904E-262C17548302}" destId="{E235A5CC-1280-4ECA-99B8-BD6C7BA915CB}" srcOrd="0" destOrd="0" presId="urn:microsoft.com/office/officeart/2005/8/layout/hierarchy2"/>
    <dgm:cxn modelId="{B8A74194-51C7-464C-BD12-F2C4551EA094}" type="presParOf" srcId="{23255161-3A06-4952-904E-262C17548302}" destId="{E8EB4F82-8C4E-475D-A272-1AB998A7AA7F}" srcOrd="1" destOrd="0" presId="urn:microsoft.com/office/officeart/2005/8/layout/hierarchy2"/>
    <dgm:cxn modelId="{6550D288-53B7-454C-B431-CD4E49629E40}" type="presParOf" srcId="{E8EB4F82-8C4E-475D-A272-1AB998A7AA7F}" destId="{51CF51BE-5C30-4D74-BFF5-6A950135CB15}" srcOrd="0" destOrd="0" presId="urn:microsoft.com/office/officeart/2005/8/layout/hierarchy2"/>
    <dgm:cxn modelId="{43D3B944-0E3E-4075-B440-AA2F42A8D76F}" type="presParOf" srcId="{51CF51BE-5C30-4D74-BFF5-6A950135CB15}" destId="{18FB105B-76E2-42A8-B69E-2E2D388E25FD}" srcOrd="0" destOrd="0" presId="urn:microsoft.com/office/officeart/2005/8/layout/hierarchy2"/>
    <dgm:cxn modelId="{7D494A23-AEB1-49D5-9562-1952DDAFDFEC}" type="presParOf" srcId="{E8EB4F82-8C4E-475D-A272-1AB998A7AA7F}" destId="{7A6D6EC3-CEFA-4935-A7BB-D81ED80A17FE}" srcOrd="1" destOrd="0" presId="urn:microsoft.com/office/officeart/2005/8/layout/hierarchy2"/>
    <dgm:cxn modelId="{E885E513-53DC-48DE-BCD9-ACBE9654B4FE}" type="presParOf" srcId="{7A6D6EC3-CEFA-4935-A7BB-D81ED80A17FE}" destId="{186CDD2A-6CC7-4479-AD40-D0D781432A96}" srcOrd="0" destOrd="0" presId="urn:microsoft.com/office/officeart/2005/8/layout/hierarchy2"/>
    <dgm:cxn modelId="{AA40C0F4-24A9-4211-9163-FA6C7357B049}" type="presParOf" srcId="{7A6D6EC3-CEFA-4935-A7BB-D81ED80A17FE}" destId="{1971400B-E43F-4F5B-BF66-0F496AB64E54}" srcOrd="1" destOrd="0" presId="urn:microsoft.com/office/officeart/2005/8/layout/hierarchy2"/>
    <dgm:cxn modelId="{DC7B37B3-FB81-4D55-8F91-7CA1236400C9}" type="presParOf" srcId="{E8EB4F82-8C4E-475D-A272-1AB998A7AA7F}" destId="{AC414C94-B770-4809-845C-380A4DDEFE22}" srcOrd="2" destOrd="0" presId="urn:microsoft.com/office/officeart/2005/8/layout/hierarchy2"/>
    <dgm:cxn modelId="{585167B9-4D99-4216-8E6A-C0577785A1AB}" type="presParOf" srcId="{AC414C94-B770-4809-845C-380A4DDEFE22}" destId="{EAD3FF70-F165-470E-B389-06E6382860CB}" srcOrd="0" destOrd="0" presId="urn:microsoft.com/office/officeart/2005/8/layout/hierarchy2"/>
    <dgm:cxn modelId="{CE6B6890-B9D1-4841-B5A8-AC361C2D652E}" type="presParOf" srcId="{E8EB4F82-8C4E-475D-A272-1AB998A7AA7F}" destId="{0B90A2AF-7DFF-4283-9FB1-AC53738359BD}" srcOrd="3" destOrd="0" presId="urn:microsoft.com/office/officeart/2005/8/layout/hierarchy2"/>
    <dgm:cxn modelId="{CCCBCF8C-C129-494E-9186-A9BEFF28F713}" type="presParOf" srcId="{0B90A2AF-7DFF-4283-9FB1-AC53738359BD}" destId="{117FE10E-5CC4-4872-81E3-E57A7E37567A}" srcOrd="0" destOrd="0" presId="urn:microsoft.com/office/officeart/2005/8/layout/hierarchy2"/>
    <dgm:cxn modelId="{3C48DD3A-FBCC-4E05-A511-058DA7FFD7E1}" type="presParOf" srcId="{0B90A2AF-7DFF-4283-9FB1-AC53738359BD}" destId="{56870537-58B1-4514-8B30-04902F66BDBA}" srcOrd="1" destOrd="0" presId="urn:microsoft.com/office/officeart/2005/8/layout/hierarchy2"/>
    <dgm:cxn modelId="{D868733B-6587-4DCA-84D2-BB92FC8A989F}" type="presParOf" srcId="{56870537-58B1-4514-8B30-04902F66BDBA}" destId="{59055F7A-8F60-4C7C-89B1-5EDC27AFDF91}" srcOrd="0" destOrd="0" presId="urn:microsoft.com/office/officeart/2005/8/layout/hierarchy2"/>
    <dgm:cxn modelId="{F1C93096-C6EC-4B79-8551-F2D8D77F2DE8}" type="presParOf" srcId="{59055F7A-8F60-4C7C-89B1-5EDC27AFDF91}" destId="{9D2F21C1-0A0B-423D-96B5-2A40D0A1925A}" srcOrd="0" destOrd="0" presId="urn:microsoft.com/office/officeart/2005/8/layout/hierarchy2"/>
    <dgm:cxn modelId="{67CE564B-9636-4640-918F-0BF6E33B625A}" type="presParOf" srcId="{56870537-58B1-4514-8B30-04902F66BDBA}" destId="{3073D3C8-D819-4729-BD35-55F97DAB9A0D}" srcOrd="1" destOrd="0" presId="urn:microsoft.com/office/officeart/2005/8/layout/hierarchy2"/>
    <dgm:cxn modelId="{57878A7D-2840-4A82-A036-73FC2D4B8B84}" type="presParOf" srcId="{3073D3C8-D819-4729-BD35-55F97DAB9A0D}" destId="{CA89B9D8-5EA5-4CB0-B3A7-989AA29B0811}" srcOrd="0" destOrd="0" presId="urn:microsoft.com/office/officeart/2005/8/layout/hierarchy2"/>
    <dgm:cxn modelId="{08685445-473C-4578-BE97-B0278620C88F}" type="presParOf" srcId="{3073D3C8-D819-4729-BD35-55F97DAB9A0D}" destId="{7E30A1B3-E2F1-4380-97FE-37395FC0F5A9}" srcOrd="1" destOrd="0" presId="urn:microsoft.com/office/officeart/2005/8/layout/hierarchy2"/>
    <dgm:cxn modelId="{892A3C3C-8154-42A0-AE78-366D48598502}" type="presParOf" srcId="{56870537-58B1-4514-8B30-04902F66BDBA}" destId="{482F600C-0103-4478-9690-D07B4269B8D3}" srcOrd="2" destOrd="0" presId="urn:microsoft.com/office/officeart/2005/8/layout/hierarchy2"/>
    <dgm:cxn modelId="{652739DA-6264-4D1A-B4A0-1B3028735040}" type="presParOf" srcId="{482F600C-0103-4478-9690-D07B4269B8D3}" destId="{75D5C77D-34DC-4335-A147-2885115328FE}" srcOrd="0" destOrd="0" presId="urn:microsoft.com/office/officeart/2005/8/layout/hierarchy2"/>
    <dgm:cxn modelId="{227528C7-047F-4761-987D-D79BC66A26B9}" type="presParOf" srcId="{56870537-58B1-4514-8B30-04902F66BDBA}" destId="{6C3540E8-F754-4C4F-97D4-3BEC52E10E3C}" srcOrd="3" destOrd="0" presId="urn:microsoft.com/office/officeart/2005/8/layout/hierarchy2"/>
    <dgm:cxn modelId="{64BF13F1-D1E8-46A3-A53C-662FC6B8FF8E}" type="presParOf" srcId="{6C3540E8-F754-4C4F-97D4-3BEC52E10E3C}" destId="{12A6E974-3675-4B3F-8C3C-5B9E1BD6C185}" srcOrd="0" destOrd="0" presId="urn:microsoft.com/office/officeart/2005/8/layout/hierarchy2"/>
    <dgm:cxn modelId="{B9B8B1EE-1E4D-4115-86CA-D2FE6B05032C}" type="presParOf" srcId="{6C3540E8-F754-4C4F-97D4-3BEC52E10E3C}" destId="{F3D445E1-5866-4229-82BC-3882896C36F6}" srcOrd="1" destOrd="0" presId="urn:microsoft.com/office/officeart/2005/8/layout/hierarchy2"/>
    <dgm:cxn modelId="{BBEAB93D-B396-4A50-BDAC-E2544111ED9A}" type="presParOf" srcId="{F3D445E1-5866-4229-82BC-3882896C36F6}" destId="{0913BA54-BB3C-41B6-8D1A-3AC92C40DB5B}" srcOrd="0" destOrd="0" presId="urn:microsoft.com/office/officeart/2005/8/layout/hierarchy2"/>
    <dgm:cxn modelId="{13AB44D6-239B-4130-9143-12FE22C3E0E9}" type="presParOf" srcId="{0913BA54-BB3C-41B6-8D1A-3AC92C40DB5B}" destId="{2762A85D-CBE4-4696-902E-086469CB1325}" srcOrd="0" destOrd="0" presId="urn:microsoft.com/office/officeart/2005/8/layout/hierarchy2"/>
    <dgm:cxn modelId="{22CC0817-4976-4841-9D30-35F398F535C6}" type="presParOf" srcId="{F3D445E1-5866-4229-82BC-3882896C36F6}" destId="{B19A7425-A8AC-4B2B-A008-DF49C0CC2FD9}" srcOrd="1" destOrd="0" presId="urn:microsoft.com/office/officeart/2005/8/layout/hierarchy2"/>
    <dgm:cxn modelId="{8078CEAD-29B0-4864-887D-A67019F35259}" type="presParOf" srcId="{B19A7425-A8AC-4B2B-A008-DF49C0CC2FD9}" destId="{B8DB561C-51D1-41F2-A275-C7E0A6C7A8B7}" srcOrd="0" destOrd="0" presId="urn:microsoft.com/office/officeart/2005/8/layout/hierarchy2"/>
    <dgm:cxn modelId="{CF3C77A0-B85E-4C1F-BE99-4C5B2B990133}" type="presParOf" srcId="{B19A7425-A8AC-4B2B-A008-DF49C0CC2FD9}" destId="{99D2D326-1C79-430F-A96C-9CF4B0925864}" srcOrd="1" destOrd="0" presId="urn:microsoft.com/office/officeart/2005/8/layout/hierarchy2"/>
    <dgm:cxn modelId="{2ED68AD7-F13E-4726-BDA9-9F03A4DEF482}" type="presParOf" srcId="{F3D445E1-5866-4229-82BC-3882896C36F6}" destId="{7DA2A197-BB10-444A-9B46-12821FEFE44D}" srcOrd="2" destOrd="0" presId="urn:microsoft.com/office/officeart/2005/8/layout/hierarchy2"/>
    <dgm:cxn modelId="{44970162-6E2E-4A31-8565-24DDAAF1CF85}" type="presParOf" srcId="{7DA2A197-BB10-444A-9B46-12821FEFE44D}" destId="{9C662F4F-0616-41C3-93CD-E71A5C14AD16}" srcOrd="0" destOrd="0" presId="urn:microsoft.com/office/officeart/2005/8/layout/hierarchy2"/>
    <dgm:cxn modelId="{8ACE12DE-C2CB-4AB0-8527-E62A3438551A}" type="presParOf" srcId="{F3D445E1-5866-4229-82BC-3882896C36F6}" destId="{7F1B87DB-A82A-4953-9238-1D0FD5AD61AC}" srcOrd="3" destOrd="0" presId="urn:microsoft.com/office/officeart/2005/8/layout/hierarchy2"/>
    <dgm:cxn modelId="{470B7339-C6E2-4213-8D2F-61F1E671CE06}" type="presParOf" srcId="{7F1B87DB-A82A-4953-9238-1D0FD5AD61AC}" destId="{F4BD4275-8AFB-412D-99B4-5B7DF1FB5B26}" srcOrd="0" destOrd="0" presId="urn:microsoft.com/office/officeart/2005/8/layout/hierarchy2"/>
    <dgm:cxn modelId="{779223BE-EAB2-4CF9-AFC0-1DA956F0C2F2}" type="presParOf" srcId="{7F1B87DB-A82A-4953-9238-1D0FD5AD61AC}" destId="{04AEF993-FD5E-4B02-A7B1-3101D6A18BE0}" srcOrd="1" destOrd="0" presId="urn:microsoft.com/office/officeart/2005/8/layout/hierarchy2"/>
    <dgm:cxn modelId="{9581771B-761B-4999-BA47-9330FC044DF2}" type="presParOf" srcId="{DF85C3E4-E051-4A87-BB10-72B6B67C4EA2}" destId="{542D5D5A-2D48-4CEB-A60B-87AF7CE4DFEC}" srcOrd="2" destOrd="0" presId="urn:microsoft.com/office/officeart/2005/8/layout/hierarchy2"/>
    <dgm:cxn modelId="{D5B42EF5-318B-48EA-8C24-4D3D5EFBD06A}" type="presParOf" srcId="{542D5D5A-2D48-4CEB-A60B-87AF7CE4DFEC}" destId="{8CB4FE49-C400-405D-8D27-CFA4A65F308A}" srcOrd="0" destOrd="0" presId="urn:microsoft.com/office/officeart/2005/8/layout/hierarchy2"/>
    <dgm:cxn modelId="{843F15E1-E754-4386-AC12-D3C8D6A29FE6}" type="presParOf" srcId="{542D5D5A-2D48-4CEB-A60B-87AF7CE4DFEC}" destId="{586EED66-E1B8-4F52-961D-BA5042421EE1}"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6E3B6-0D62-4FA9-854C-DC3D5CAF08F9}">
      <dsp:nvSpPr>
        <dsp:cNvPr id="0" name=""/>
        <dsp:cNvSpPr/>
      </dsp:nvSpPr>
      <dsp:spPr>
        <a:xfrm>
          <a:off x="0" y="706881"/>
          <a:ext cx="1463037" cy="652122"/>
        </a:xfrm>
        <a:prstGeom prst="roundRect">
          <a:avLst>
            <a:gd name="adj" fmla="val 10000"/>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ED visit events</a:t>
          </a:r>
          <a:endParaRPr lang="en-US" sz="1600" kern="1200" baseline="30000" dirty="0" smtClean="0">
            <a:latin typeface="Arial" panose="020B0604020202020204" pitchFamily="34" charset="0"/>
            <a:cs typeface="Arial" panose="020B0604020202020204" pitchFamily="34" charset="0"/>
          </a:endParaRPr>
        </a:p>
      </dsp:txBody>
      <dsp:txXfrm>
        <a:off x="19100" y="725981"/>
        <a:ext cx="1424837" cy="613922"/>
      </dsp:txXfrm>
    </dsp:sp>
    <dsp:sp modelId="{E02584C8-0FF9-4AEB-AB70-A18976F5CDE5}">
      <dsp:nvSpPr>
        <dsp:cNvPr id="0" name=""/>
        <dsp:cNvSpPr/>
      </dsp:nvSpPr>
      <dsp:spPr>
        <a:xfrm rot="18360110">
          <a:off x="1285341" y="668134"/>
          <a:ext cx="862206" cy="32092"/>
        </a:xfrm>
        <a:custGeom>
          <a:avLst/>
          <a:gdLst/>
          <a:ahLst/>
          <a:cxnLst/>
          <a:rect l="0" t="0" r="0" b="0"/>
          <a:pathLst>
            <a:path>
              <a:moveTo>
                <a:pt x="0" y="16046"/>
              </a:moveTo>
              <a:lnTo>
                <a:pt x="862206" y="1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1694889" y="662626"/>
        <a:ext cx="43110" cy="43110"/>
      </dsp:txXfrm>
    </dsp:sp>
    <dsp:sp modelId="{542E79E8-69D8-4687-A85A-206F5ADC6418}">
      <dsp:nvSpPr>
        <dsp:cNvPr id="0" name=""/>
        <dsp:cNvSpPr/>
      </dsp:nvSpPr>
      <dsp:spPr>
        <a:xfrm>
          <a:off x="1969851" y="9358"/>
          <a:ext cx="1304245" cy="652122"/>
        </a:xfrm>
        <a:prstGeom prst="roundRect">
          <a:avLst>
            <a:gd name="adj" fmla="val 10000"/>
          </a:avLst>
        </a:prstGeom>
        <a:solidFill>
          <a:schemeClr val="bg1"/>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Died in ED</a:t>
          </a:r>
          <a:endParaRPr lang="en-US" sz="1600" kern="1200" baseline="30000" dirty="0" smtClean="0">
            <a:solidFill>
              <a:schemeClr val="tx1"/>
            </a:solidFill>
            <a:latin typeface="Arial" panose="020B0604020202020204" pitchFamily="34" charset="0"/>
            <a:cs typeface="Arial" panose="020B0604020202020204" pitchFamily="34" charset="0"/>
          </a:endParaRPr>
        </a:p>
      </dsp:txBody>
      <dsp:txXfrm>
        <a:off x="1988951" y="28458"/>
        <a:ext cx="1266045" cy="613922"/>
      </dsp:txXfrm>
    </dsp:sp>
    <dsp:sp modelId="{EBAA33A3-3B4D-424B-A223-EAF95EEE9404}">
      <dsp:nvSpPr>
        <dsp:cNvPr id="0" name=""/>
        <dsp:cNvSpPr/>
      </dsp:nvSpPr>
      <dsp:spPr>
        <a:xfrm>
          <a:off x="1463037" y="1016896"/>
          <a:ext cx="515944" cy="32092"/>
        </a:xfrm>
        <a:custGeom>
          <a:avLst/>
          <a:gdLst/>
          <a:ahLst/>
          <a:cxnLst/>
          <a:rect l="0" t="0" r="0" b="0"/>
          <a:pathLst>
            <a:path>
              <a:moveTo>
                <a:pt x="0" y="16046"/>
              </a:moveTo>
              <a:lnTo>
                <a:pt x="515944" y="1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1708110" y="1020044"/>
        <a:ext cx="25797" cy="25797"/>
      </dsp:txXfrm>
    </dsp:sp>
    <dsp:sp modelId="{5CF94283-FBC5-4068-8B54-9AE057237186}">
      <dsp:nvSpPr>
        <dsp:cNvPr id="0" name=""/>
        <dsp:cNvSpPr/>
      </dsp:nvSpPr>
      <dsp:spPr>
        <a:xfrm>
          <a:off x="1978981" y="706881"/>
          <a:ext cx="1304245" cy="652122"/>
        </a:xfrm>
        <a:prstGeom prst="roundRect">
          <a:avLst>
            <a:gd name="adj" fmla="val 10000"/>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Did not die in ED</a:t>
          </a:r>
          <a:endParaRPr lang="en-US" sz="1600" kern="1200" dirty="0">
            <a:latin typeface="Arial" panose="020B0604020202020204" pitchFamily="34" charset="0"/>
            <a:cs typeface="Arial" panose="020B0604020202020204" pitchFamily="34" charset="0"/>
          </a:endParaRPr>
        </a:p>
      </dsp:txBody>
      <dsp:txXfrm>
        <a:off x="1998081" y="725981"/>
        <a:ext cx="1266045" cy="613922"/>
      </dsp:txXfrm>
    </dsp:sp>
    <dsp:sp modelId="{AF419CF7-854C-4019-A82F-E2FDD1DFBC89}">
      <dsp:nvSpPr>
        <dsp:cNvPr id="0" name=""/>
        <dsp:cNvSpPr/>
      </dsp:nvSpPr>
      <dsp:spPr>
        <a:xfrm rot="18497417">
          <a:off x="3114148" y="667994"/>
          <a:ext cx="889056" cy="32092"/>
        </a:xfrm>
        <a:custGeom>
          <a:avLst/>
          <a:gdLst/>
          <a:ahLst/>
          <a:cxnLst/>
          <a:rect l="0" t="0" r="0" b="0"/>
          <a:pathLst>
            <a:path>
              <a:moveTo>
                <a:pt x="0" y="16046"/>
              </a:moveTo>
              <a:lnTo>
                <a:pt x="889056"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3536450" y="661814"/>
        <a:ext cx="44452" cy="44452"/>
      </dsp:txXfrm>
    </dsp:sp>
    <dsp:sp modelId="{D5F355E1-D533-4379-9E05-831C796EB9C9}">
      <dsp:nvSpPr>
        <dsp:cNvPr id="0" name=""/>
        <dsp:cNvSpPr/>
      </dsp:nvSpPr>
      <dsp:spPr>
        <a:xfrm>
          <a:off x="3834127" y="9077"/>
          <a:ext cx="1371596" cy="652122"/>
        </a:xfrm>
        <a:prstGeom prst="roundRect">
          <a:avLst>
            <a:gd name="adj" fmla="val 10000"/>
          </a:avLst>
        </a:prstGeom>
        <a:solidFill>
          <a:schemeClr val="bg1"/>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Transferred to </a:t>
          </a:r>
          <a:br>
            <a:rPr lang="en-US" sz="1600" kern="1200" dirty="0" smtClean="0">
              <a:solidFill>
                <a:schemeClr val="tx1"/>
              </a:solidFill>
              <a:latin typeface="Arial" panose="020B0604020202020204" pitchFamily="34" charset="0"/>
              <a:cs typeface="Arial" panose="020B0604020202020204" pitchFamily="34" charset="0"/>
            </a:rPr>
          </a:br>
          <a:r>
            <a:rPr lang="en-US" sz="1600" kern="1200" dirty="0" smtClean="0">
              <a:solidFill>
                <a:schemeClr val="tx1"/>
              </a:solidFill>
              <a:latin typeface="Arial" panose="020B0604020202020204" pitchFamily="34" charset="0"/>
              <a:cs typeface="Arial" panose="020B0604020202020204" pitchFamily="34" charset="0"/>
            </a:rPr>
            <a:t>another hospital</a:t>
          </a:r>
          <a:endParaRPr lang="en-US" sz="1600" kern="1200" baseline="30000" dirty="0" smtClean="0">
            <a:solidFill>
              <a:schemeClr val="tx1"/>
            </a:solidFill>
            <a:latin typeface="Arial" panose="020B0604020202020204" pitchFamily="34" charset="0"/>
            <a:cs typeface="Arial" panose="020B0604020202020204" pitchFamily="34" charset="0"/>
          </a:endParaRPr>
        </a:p>
      </dsp:txBody>
      <dsp:txXfrm>
        <a:off x="3853227" y="28177"/>
        <a:ext cx="1333396" cy="613922"/>
      </dsp:txXfrm>
    </dsp:sp>
    <dsp:sp modelId="{793A093F-CE40-4614-92E7-659B8F7DE90A}">
      <dsp:nvSpPr>
        <dsp:cNvPr id="0" name=""/>
        <dsp:cNvSpPr/>
      </dsp:nvSpPr>
      <dsp:spPr>
        <a:xfrm>
          <a:off x="3283226" y="1016896"/>
          <a:ext cx="546648" cy="32092"/>
        </a:xfrm>
        <a:custGeom>
          <a:avLst/>
          <a:gdLst/>
          <a:ahLst/>
          <a:cxnLst/>
          <a:rect l="0" t="0" r="0" b="0"/>
          <a:pathLst>
            <a:path>
              <a:moveTo>
                <a:pt x="0" y="16046"/>
              </a:moveTo>
              <a:lnTo>
                <a:pt x="546648"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3542884" y="1019276"/>
        <a:ext cx="27332" cy="27332"/>
      </dsp:txXfrm>
    </dsp:sp>
    <dsp:sp modelId="{7CECDAB3-4A5F-4891-B220-42DD30DCF1E5}">
      <dsp:nvSpPr>
        <dsp:cNvPr id="0" name=""/>
        <dsp:cNvSpPr/>
      </dsp:nvSpPr>
      <dsp:spPr>
        <a:xfrm>
          <a:off x="3829875" y="706881"/>
          <a:ext cx="1371596" cy="652122"/>
        </a:xfrm>
        <a:prstGeom prst="roundRect">
          <a:avLst>
            <a:gd name="adj" fmla="val 10000"/>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Were not transferred</a:t>
          </a:r>
          <a:endParaRPr lang="en-US" sz="1600" kern="1200" dirty="0">
            <a:latin typeface="Arial" panose="020B0604020202020204" pitchFamily="34" charset="0"/>
            <a:cs typeface="Arial" panose="020B0604020202020204" pitchFamily="34" charset="0"/>
          </a:endParaRPr>
        </a:p>
      </dsp:txBody>
      <dsp:txXfrm>
        <a:off x="3848975" y="725981"/>
        <a:ext cx="1333396" cy="613922"/>
      </dsp:txXfrm>
    </dsp:sp>
    <dsp:sp modelId="{3665FFB5-CA9D-490D-A9B9-99DFB374E5B7}">
      <dsp:nvSpPr>
        <dsp:cNvPr id="0" name=""/>
        <dsp:cNvSpPr/>
      </dsp:nvSpPr>
      <dsp:spPr>
        <a:xfrm rot="18414928">
          <a:off x="5029546" y="672702"/>
          <a:ext cx="860997" cy="32092"/>
        </a:xfrm>
        <a:custGeom>
          <a:avLst/>
          <a:gdLst/>
          <a:ahLst/>
          <a:cxnLst/>
          <a:rect l="0" t="0" r="0" b="0"/>
          <a:pathLst>
            <a:path>
              <a:moveTo>
                <a:pt x="0" y="16046"/>
              </a:moveTo>
              <a:lnTo>
                <a:pt x="860997"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5438520" y="667224"/>
        <a:ext cx="43049" cy="43049"/>
      </dsp:txXfrm>
    </dsp:sp>
    <dsp:sp modelId="{08E7FD8D-81E9-492A-BAE7-A28C8CBF9E86}">
      <dsp:nvSpPr>
        <dsp:cNvPr id="0" name=""/>
        <dsp:cNvSpPr/>
      </dsp:nvSpPr>
      <dsp:spPr>
        <a:xfrm>
          <a:off x="5718618" y="18494"/>
          <a:ext cx="1371596" cy="652122"/>
        </a:xfrm>
        <a:prstGeom prst="roundRect">
          <a:avLst>
            <a:gd name="adj" fmla="val 10000"/>
          </a:avLst>
        </a:prstGeom>
        <a:solidFill>
          <a:schemeClr val="bg1"/>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Admitted to the same hospital</a:t>
          </a:r>
          <a:endParaRPr lang="en-US" sz="1600" kern="1200" baseline="30000" dirty="0" smtClean="0">
            <a:solidFill>
              <a:schemeClr val="tx1"/>
            </a:solidFill>
            <a:latin typeface="Arial" panose="020B0604020202020204" pitchFamily="34" charset="0"/>
            <a:cs typeface="Arial" panose="020B0604020202020204" pitchFamily="34" charset="0"/>
          </a:endParaRPr>
        </a:p>
      </dsp:txBody>
      <dsp:txXfrm>
        <a:off x="5737718" y="37594"/>
        <a:ext cx="1333396" cy="613922"/>
      </dsp:txXfrm>
    </dsp:sp>
    <dsp:sp modelId="{BB4C80CE-4BE9-4A8C-9D51-2EA72332C40B}">
      <dsp:nvSpPr>
        <dsp:cNvPr id="0" name=""/>
        <dsp:cNvSpPr/>
      </dsp:nvSpPr>
      <dsp:spPr>
        <a:xfrm rot="5598">
          <a:off x="5201470" y="1018680"/>
          <a:ext cx="2190417" cy="32092"/>
        </a:xfrm>
        <a:custGeom>
          <a:avLst/>
          <a:gdLst/>
          <a:ahLst/>
          <a:cxnLst/>
          <a:rect l="0" t="0" r="0" b="0"/>
          <a:pathLst>
            <a:path>
              <a:moveTo>
                <a:pt x="0" y="16046"/>
              </a:moveTo>
              <a:lnTo>
                <a:pt x="2190417"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6241918" y="979966"/>
        <a:ext cx="109520" cy="109520"/>
      </dsp:txXfrm>
    </dsp:sp>
    <dsp:sp modelId="{A068A13C-2BBA-4DA5-9CC6-1BEBECE0F234}">
      <dsp:nvSpPr>
        <dsp:cNvPr id="0" name=""/>
        <dsp:cNvSpPr/>
      </dsp:nvSpPr>
      <dsp:spPr>
        <a:xfrm>
          <a:off x="7391886" y="710448"/>
          <a:ext cx="1304245" cy="652122"/>
        </a:xfrm>
        <a:prstGeom prst="roundRect">
          <a:avLst>
            <a:gd name="adj" fmla="val 1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Were not admitted</a:t>
          </a:r>
        </a:p>
      </dsp:txBody>
      <dsp:txXfrm>
        <a:off x="7410986" y="729548"/>
        <a:ext cx="1266045" cy="613922"/>
      </dsp:txXfrm>
    </dsp:sp>
    <dsp:sp modelId="{E235A5CC-1280-4ECA-99B8-BD6C7BA915CB}">
      <dsp:nvSpPr>
        <dsp:cNvPr id="0" name=""/>
        <dsp:cNvSpPr/>
      </dsp:nvSpPr>
      <dsp:spPr>
        <a:xfrm>
          <a:off x="0" y="1505197"/>
          <a:ext cx="1463037" cy="652122"/>
        </a:xfrm>
        <a:prstGeom prst="roundRect">
          <a:avLst>
            <a:gd name="adj" fmla="val 10000"/>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Hospitalization events</a:t>
          </a:r>
          <a:endParaRPr lang="en-US" sz="1600" kern="1200" baseline="30000" dirty="0" smtClean="0">
            <a:latin typeface="Arial" panose="020B0604020202020204" pitchFamily="34" charset="0"/>
            <a:cs typeface="Arial" panose="020B0604020202020204" pitchFamily="34" charset="0"/>
          </a:endParaRPr>
        </a:p>
      </dsp:txBody>
      <dsp:txXfrm>
        <a:off x="19100" y="1524297"/>
        <a:ext cx="1424837" cy="613922"/>
      </dsp:txXfrm>
    </dsp:sp>
    <dsp:sp modelId="{51CF51BE-5C30-4D74-BFF5-6A950135CB15}">
      <dsp:nvSpPr>
        <dsp:cNvPr id="0" name=""/>
        <dsp:cNvSpPr/>
      </dsp:nvSpPr>
      <dsp:spPr>
        <a:xfrm rot="3165151">
          <a:off x="1288837" y="2166500"/>
          <a:ext cx="882603" cy="32092"/>
        </a:xfrm>
        <a:custGeom>
          <a:avLst/>
          <a:gdLst/>
          <a:ahLst/>
          <a:cxnLst/>
          <a:rect l="0" t="0" r="0" b="0"/>
          <a:pathLst>
            <a:path>
              <a:moveTo>
                <a:pt x="0" y="16046"/>
              </a:moveTo>
              <a:lnTo>
                <a:pt x="882603" y="1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1708073" y="2160482"/>
        <a:ext cx="44130" cy="44130"/>
      </dsp:txXfrm>
    </dsp:sp>
    <dsp:sp modelId="{186CDD2A-6CC7-4479-AD40-D0D781432A96}">
      <dsp:nvSpPr>
        <dsp:cNvPr id="0" name=""/>
        <dsp:cNvSpPr/>
      </dsp:nvSpPr>
      <dsp:spPr>
        <a:xfrm>
          <a:off x="1997240" y="2207774"/>
          <a:ext cx="1304245" cy="652122"/>
        </a:xfrm>
        <a:prstGeom prst="roundRect">
          <a:avLst>
            <a:gd name="adj" fmla="val 10000"/>
          </a:avLst>
        </a:prstGeom>
        <a:solidFill>
          <a:schemeClr val="bg1"/>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Died while hospitalized</a:t>
          </a:r>
        </a:p>
      </dsp:txBody>
      <dsp:txXfrm>
        <a:off x="2016340" y="2226874"/>
        <a:ext cx="1266045" cy="613922"/>
      </dsp:txXfrm>
    </dsp:sp>
    <dsp:sp modelId="{AC414C94-B770-4809-845C-380A4DDEFE22}">
      <dsp:nvSpPr>
        <dsp:cNvPr id="0" name=""/>
        <dsp:cNvSpPr/>
      </dsp:nvSpPr>
      <dsp:spPr>
        <a:xfrm rot="21598079">
          <a:off x="1463037" y="1815065"/>
          <a:ext cx="525073" cy="32092"/>
        </a:xfrm>
        <a:custGeom>
          <a:avLst/>
          <a:gdLst/>
          <a:ahLst/>
          <a:cxnLst/>
          <a:rect l="0" t="0" r="0" b="0"/>
          <a:pathLst>
            <a:path>
              <a:moveTo>
                <a:pt x="0" y="16046"/>
              </a:moveTo>
              <a:lnTo>
                <a:pt x="525073" y="1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1712447" y="1817984"/>
        <a:ext cx="26253" cy="26253"/>
      </dsp:txXfrm>
    </dsp:sp>
    <dsp:sp modelId="{117FE10E-5CC4-4872-81E3-E57A7E37567A}">
      <dsp:nvSpPr>
        <dsp:cNvPr id="0" name=""/>
        <dsp:cNvSpPr/>
      </dsp:nvSpPr>
      <dsp:spPr>
        <a:xfrm>
          <a:off x="1988111" y="1504903"/>
          <a:ext cx="1304245" cy="652122"/>
        </a:xfrm>
        <a:prstGeom prst="roundRect">
          <a:avLst>
            <a:gd name="adj" fmla="val 10000"/>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Did not die </a:t>
          </a:r>
          <a:br>
            <a:rPr lang="en-US" sz="1600" kern="1200" dirty="0" smtClean="0">
              <a:latin typeface="Arial" panose="020B0604020202020204" pitchFamily="34" charset="0"/>
              <a:cs typeface="Arial" panose="020B0604020202020204" pitchFamily="34" charset="0"/>
            </a:rPr>
          </a:br>
          <a:r>
            <a:rPr lang="en-US" sz="1600" kern="1200" dirty="0" smtClean="0">
              <a:latin typeface="Arial" panose="020B0604020202020204" pitchFamily="34" charset="0"/>
              <a:cs typeface="Arial" panose="020B0604020202020204" pitchFamily="34" charset="0"/>
            </a:rPr>
            <a:t>while hospitalized</a:t>
          </a:r>
        </a:p>
      </dsp:txBody>
      <dsp:txXfrm>
        <a:off x="2007211" y="1524003"/>
        <a:ext cx="1266045" cy="613922"/>
      </dsp:txXfrm>
    </dsp:sp>
    <dsp:sp modelId="{59055F7A-8F60-4C7C-89B1-5EDC27AFDF91}">
      <dsp:nvSpPr>
        <dsp:cNvPr id="0" name=""/>
        <dsp:cNvSpPr/>
      </dsp:nvSpPr>
      <dsp:spPr>
        <a:xfrm rot="3187874">
          <a:off x="3107498" y="2184626"/>
          <a:ext cx="924256" cy="32092"/>
        </a:xfrm>
        <a:custGeom>
          <a:avLst/>
          <a:gdLst/>
          <a:ahLst/>
          <a:cxnLst/>
          <a:rect l="0" t="0" r="0" b="0"/>
          <a:pathLst>
            <a:path>
              <a:moveTo>
                <a:pt x="0" y="16046"/>
              </a:moveTo>
              <a:lnTo>
                <a:pt x="924256"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3546519" y="2177566"/>
        <a:ext cx="46212" cy="46212"/>
      </dsp:txXfrm>
    </dsp:sp>
    <dsp:sp modelId="{CA89B9D8-5EA5-4CB0-B3A7-989AA29B0811}">
      <dsp:nvSpPr>
        <dsp:cNvPr id="0" name=""/>
        <dsp:cNvSpPr/>
      </dsp:nvSpPr>
      <dsp:spPr>
        <a:xfrm>
          <a:off x="3846895" y="2244319"/>
          <a:ext cx="1371596" cy="652122"/>
        </a:xfrm>
        <a:prstGeom prst="roundRect">
          <a:avLst>
            <a:gd name="adj" fmla="val 10000"/>
          </a:avLst>
        </a:prstGeom>
        <a:solidFill>
          <a:schemeClr val="bg1"/>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Transferred to </a:t>
          </a:r>
          <a:br>
            <a:rPr lang="en-US" sz="1600" kern="1200" dirty="0" smtClean="0">
              <a:solidFill>
                <a:schemeClr val="tx1"/>
              </a:solidFill>
              <a:latin typeface="Arial" panose="020B0604020202020204" pitchFamily="34" charset="0"/>
              <a:cs typeface="Arial" panose="020B0604020202020204" pitchFamily="34" charset="0"/>
            </a:rPr>
          </a:br>
          <a:r>
            <a:rPr lang="en-US" sz="1600" kern="1200" dirty="0" smtClean="0">
              <a:solidFill>
                <a:schemeClr val="tx1"/>
              </a:solidFill>
              <a:latin typeface="Arial" panose="020B0604020202020204" pitchFamily="34" charset="0"/>
              <a:cs typeface="Arial" panose="020B0604020202020204" pitchFamily="34" charset="0"/>
            </a:rPr>
            <a:t>another hospital</a:t>
          </a:r>
          <a:endParaRPr lang="en-US" sz="1600" kern="1200" baseline="30000" dirty="0" smtClean="0">
            <a:solidFill>
              <a:schemeClr val="tx1"/>
            </a:solidFill>
            <a:latin typeface="Arial" panose="020B0604020202020204" pitchFamily="34" charset="0"/>
            <a:cs typeface="Arial" panose="020B0604020202020204" pitchFamily="34" charset="0"/>
          </a:endParaRPr>
        </a:p>
      </dsp:txBody>
      <dsp:txXfrm>
        <a:off x="3865995" y="2263419"/>
        <a:ext cx="1333396" cy="613922"/>
      </dsp:txXfrm>
    </dsp:sp>
    <dsp:sp modelId="{482F600C-0103-4478-9690-D07B4269B8D3}">
      <dsp:nvSpPr>
        <dsp:cNvPr id="0" name=""/>
        <dsp:cNvSpPr/>
      </dsp:nvSpPr>
      <dsp:spPr>
        <a:xfrm rot="56478">
          <a:off x="3292319" y="1819369"/>
          <a:ext cx="541843" cy="32092"/>
        </a:xfrm>
        <a:custGeom>
          <a:avLst/>
          <a:gdLst/>
          <a:ahLst/>
          <a:cxnLst/>
          <a:rect l="0" t="0" r="0" b="0"/>
          <a:pathLst>
            <a:path>
              <a:moveTo>
                <a:pt x="0" y="16046"/>
              </a:moveTo>
              <a:lnTo>
                <a:pt x="541843"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3549695" y="1821869"/>
        <a:ext cx="27092" cy="27092"/>
      </dsp:txXfrm>
    </dsp:sp>
    <dsp:sp modelId="{12A6E974-3675-4B3F-8C3C-5B9E1BD6C185}">
      <dsp:nvSpPr>
        <dsp:cNvPr id="0" name=""/>
        <dsp:cNvSpPr/>
      </dsp:nvSpPr>
      <dsp:spPr>
        <a:xfrm>
          <a:off x="3834127" y="1513805"/>
          <a:ext cx="1371596" cy="652122"/>
        </a:xfrm>
        <a:prstGeom prst="roundRect">
          <a:avLst>
            <a:gd name="adj" fmla="val 10000"/>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Were not transferred</a:t>
          </a:r>
        </a:p>
      </dsp:txBody>
      <dsp:txXfrm>
        <a:off x="3853227" y="1532905"/>
        <a:ext cx="1333396" cy="613922"/>
      </dsp:txXfrm>
    </dsp:sp>
    <dsp:sp modelId="{0913BA54-BB3C-41B6-8D1A-3AC92C40DB5B}">
      <dsp:nvSpPr>
        <dsp:cNvPr id="0" name=""/>
        <dsp:cNvSpPr/>
      </dsp:nvSpPr>
      <dsp:spPr>
        <a:xfrm rot="3368188">
          <a:off x="5008118" y="2194395"/>
          <a:ext cx="892557" cy="32092"/>
        </a:xfrm>
        <a:custGeom>
          <a:avLst/>
          <a:gdLst/>
          <a:ahLst/>
          <a:cxnLst/>
          <a:rect l="0" t="0" r="0" b="0"/>
          <a:pathLst>
            <a:path>
              <a:moveTo>
                <a:pt x="0" y="16046"/>
              </a:moveTo>
              <a:lnTo>
                <a:pt x="892557"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5432083" y="2188127"/>
        <a:ext cx="44627" cy="44627"/>
      </dsp:txXfrm>
    </dsp:sp>
    <dsp:sp modelId="{B8DB561C-51D1-41F2-A275-C7E0A6C7A8B7}">
      <dsp:nvSpPr>
        <dsp:cNvPr id="0" name=""/>
        <dsp:cNvSpPr/>
      </dsp:nvSpPr>
      <dsp:spPr>
        <a:xfrm>
          <a:off x="5703071" y="2254955"/>
          <a:ext cx="1371596" cy="652122"/>
        </a:xfrm>
        <a:prstGeom prst="roundRect">
          <a:avLst>
            <a:gd name="adj" fmla="val 10000"/>
          </a:avLst>
        </a:prstGeom>
        <a:solidFill>
          <a:schemeClr val="bg1"/>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Were elective</a:t>
          </a:r>
        </a:p>
      </dsp:txBody>
      <dsp:txXfrm>
        <a:off x="5722171" y="2274055"/>
        <a:ext cx="1333396" cy="613922"/>
      </dsp:txXfrm>
    </dsp:sp>
    <dsp:sp modelId="{7DA2A197-BB10-444A-9B46-12821FEFE44D}">
      <dsp:nvSpPr>
        <dsp:cNvPr id="0" name=""/>
        <dsp:cNvSpPr/>
      </dsp:nvSpPr>
      <dsp:spPr>
        <a:xfrm rot="6862">
          <a:off x="5205721" y="1826004"/>
          <a:ext cx="2189010" cy="32092"/>
        </a:xfrm>
        <a:custGeom>
          <a:avLst/>
          <a:gdLst/>
          <a:ahLst/>
          <a:cxnLst/>
          <a:rect l="0" t="0" r="0" b="0"/>
          <a:pathLst>
            <a:path>
              <a:moveTo>
                <a:pt x="0" y="16046"/>
              </a:moveTo>
              <a:lnTo>
                <a:pt x="2189010"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6245501" y="1787325"/>
        <a:ext cx="109450" cy="109450"/>
      </dsp:txXfrm>
    </dsp:sp>
    <dsp:sp modelId="{F4BD4275-8AFB-412D-99B4-5B7DF1FB5B26}">
      <dsp:nvSpPr>
        <dsp:cNvPr id="0" name=""/>
        <dsp:cNvSpPr/>
      </dsp:nvSpPr>
      <dsp:spPr>
        <a:xfrm>
          <a:off x="7394730" y="1518174"/>
          <a:ext cx="1304245" cy="652122"/>
        </a:xfrm>
        <a:prstGeom prst="roundRect">
          <a:avLst>
            <a:gd name="adj" fmla="val 1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Were not elective</a:t>
          </a:r>
        </a:p>
      </dsp:txBody>
      <dsp:txXfrm>
        <a:off x="7413830" y="1537274"/>
        <a:ext cx="1266045" cy="613922"/>
      </dsp:txXfrm>
    </dsp:sp>
    <dsp:sp modelId="{8CB4FE49-C400-405D-8D27-CFA4A65F308A}">
      <dsp:nvSpPr>
        <dsp:cNvPr id="0" name=""/>
        <dsp:cNvSpPr/>
      </dsp:nvSpPr>
      <dsp:spPr>
        <a:xfrm>
          <a:off x="7391156" y="2298693"/>
          <a:ext cx="1304245" cy="652122"/>
        </a:xfrm>
        <a:prstGeom prst="roundRect">
          <a:avLst>
            <a:gd name="adj" fmla="val 1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Death events</a:t>
          </a:r>
          <a:endParaRPr lang="en-US" sz="1600" kern="1200" baseline="30000" dirty="0" smtClean="0">
            <a:latin typeface="Arial" panose="020B0604020202020204" pitchFamily="34" charset="0"/>
            <a:cs typeface="Arial" panose="020B0604020202020204" pitchFamily="34" charset="0"/>
          </a:endParaRPr>
        </a:p>
      </dsp:txBody>
      <dsp:txXfrm>
        <a:off x="7410256" y="2317793"/>
        <a:ext cx="1266045" cy="613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6E3B6-0D62-4FA9-854C-DC3D5CAF08F9}">
      <dsp:nvSpPr>
        <dsp:cNvPr id="0" name=""/>
        <dsp:cNvSpPr/>
      </dsp:nvSpPr>
      <dsp:spPr>
        <a:xfrm>
          <a:off x="0" y="706881"/>
          <a:ext cx="1463037" cy="652122"/>
        </a:xfrm>
        <a:prstGeom prst="roundRect">
          <a:avLst>
            <a:gd name="adj" fmla="val 10000"/>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ED visit events</a:t>
          </a:r>
          <a:endParaRPr lang="en-US" sz="1600" kern="1200" baseline="30000" dirty="0" smtClean="0">
            <a:latin typeface="Arial" panose="020B0604020202020204" pitchFamily="34" charset="0"/>
            <a:cs typeface="Arial" panose="020B0604020202020204" pitchFamily="34" charset="0"/>
          </a:endParaRPr>
        </a:p>
      </dsp:txBody>
      <dsp:txXfrm>
        <a:off x="19100" y="725981"/>
        <a:ext cx="1424837" cy="613922"/>
      </dsp:txXfrm>
    </dsp:sp>
    <dsp:sp modelId="{E02584C8-0FF9-4AEB-AB70-A18976F5CDE5}">
      <dsp:nvSpPr>
        <dsp:cNvPr id="0" name=""/>
        <dsp:cNvSpPr/>
      </dsp:nvSpPr>
      <dsp:spPr>
        <a:xfrm rot="18360110">
          <a:off x="1285341" y="668134"/>
          <a:ext cx="862206" cy="32092"/>
        </a:xfrm>
        <a:custGeom>
          <a:avLst/>
          <a:gdLst/>
          <a:ahLst/>
          <a:cxnLst/>
          <a:rect l="0" t="0" r="0" b="0"/>
          <a:pathLst>
            <a:path>
              <a:moveTo>
                <a:pt x="0" y="16046"/>
              </a:moveTo>
              <a:lnTo>
                <a:pt x="862206" y="1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1694889" y="662626"/>
        <a:ext cx="43110" cy="43110"/>
      </dsp:txXfrm>
    </dsp:sp>
    <dsp:sp modelId="{542E79E8-69D8-4687-A85A-206F5ADC6418}">
      <dsp:nvSpPr>
        <dsp:cNvPr id="0" name=""/>
        <dsp:cNvSpPr/>
      </dsp:nvSpPr>
      <dsp:spPr>
        <a:xfrm>
          <a:off x="1969851" y="9358"/>
          <a:ext cx="1304245" cy="652122"/>
        </a:xfrm>
        <a:prstGeom prst="roundRect">
          <a:avLst>
            <a:gd name="adj" fmla="val 10000"/>
          </a:avLst>
        </a:prstGeom>
        <a:solidFill>
          <a:schemeClr val="bg1"/>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Died in ED</a:t>
          </a:r>
          <a:endParaRPr lang="en-US" sz="1600" kern="1200" baseline="30000" dirty="0" smtClean="0">
            <a:solidFill>
              <a:schemeClr val="tx1"/>
            </a:solidFill>
            <a:latin typeface="Arial" panose="020B0604020202020204" pitchFamily="34" charset="0"/>
            <a:cs typeface="Arial" panose="020B0604020202020204" pitchFamily="34" charset="0"/>
          </a:endParaRPr>
        </a:p>
      </dsp:txBody>
      <dsp:txXfrm>
        <a:off x="1988951" y="28458"/>
        <a:ext cx="1266045" cy="613922"/>
      </dsp:txXfrm>
    </dsp:sp>
    <dsp:sp modelId="{EBAA33A3-3B4D-424B-A223-EAF95EEE9404}">
      <dsp:nvSpPr>
        <dsp:cNvPr id="0" name=""/>
        <dsp:cNvSpPr/>
      </dsp:nvSpPr>
      <dsp:spPr>
        <a:xfrm>
          <a:off x="1463037" y="1016896"/>
          <a:ext cx="515944" cy="32092"/>
        </a:xfrm>
        <a:custGeom>
          <a:avLst/>
          <a:gdLst/>
          <a:ahLst/>
          <a:cxnLst/>
          <a:rect l="0" t="0" r="0" b="0"/>
          <a:pathLst>
            <a:path>
              <a:moveTo>
                <a:pt x="0" y="16046"/>
              </a:moveTo>
              <a:lnTo>
                <a:pt x="515944" y="1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1708110" y="1020044"/>
        <a:ext cx="25797" cy="25797"/>
      </dsp:txXfrm>
    </dsp:sp>
    <dsp:sp modelId="{5CF94283-FBC5-4068-8B54-9AE057237186}">
      <dsp:nvSpPr>
        <dsp:cNvPr id="0" name=""/>
        <dsp:cNvSpPr/>
      </dsp:nvSpPr>
      <dsp:spPr>
        <a:xfrm>
          <a:off x="1978981" y="706881"/>
          <a:ext cx="1304245" cy="652122"/>
        </a:xfrm>
        <a:prstGeom prst="roundRect">
          <a:avLst>
            <a:gd name="adj" fmla="val 10000"/>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Did not die in ED</a:t>
          </a:r>
          <a:endParaRPr lang="en-US" sz="1600" kern="1200" dirty="0">
            <a:latin typeface="Arial" panose="020B0604020202020204" pitchFamily="34" charset="0"/>
            <a:cs typeface="Arial" panose="020B0604020202020204" pitchFamily="34" charset="0"/>
          </a:endParaRPr>
        </a:p>
      </dsp:txBody>
      <dsp:txXfrm>
        <a:off x="1998081" y="725981"/>
        <a:ext cx="1266045" cy="613922"/>
      </dsp:txXfrm>
    </dsp:sp>
    <dsp:sp modelId="{AF419CF7-854C-4019-A82F-E2FDD1DFBC89}">
      <dsp:nvSpPr>
        <dsp:cNvPr id="0" name=""/>
        <dsp:cNvSpPr/>
      </dsp:nvSpPr>
      <dsp:spPr>
        <a:xfrm rot="18497417">
          <a:off x="3114148" y="667994"/>
          <a:ext cx="889056" cy="32092"/>
        </a:xfrm>
        <a:custGeom>
          <a:avLst/>
          <a:gdLst/>
          <a:ahLst/>
          <a:cxnLst/>
          <a:rect l="0" t="0" r="0" b="0"/>
          <a:pathLst>
            <a:path>
              <a:moveTo>
                <a:pt x="0" y="16046"/>
              </a:moveTo>
              <a:lnTo>
                <a:pt x="889056"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3536450" y="661814"/>
        <a:ext cx="44452" cy="44452"/>
      </dsp:txXfrm>
    </dsp:sp>
    <dsp:sp modelId="{D5F355E1-D533-4379-9E05-831C796EB9C9}">
      <dsp:nvSpPr>
        <dsp:cNvPr id="0" name=""/>
        <dsp:cNvSpPr/>
      </dsp:nvSpPr>
      <dsp:spPr>
        <a:xfrm>
          <a:off x="3834127" y="9077"/>
          <a:ext cx="1371596" cy="652122"/>
        </a:xfrm>
        <a:prstGeom prst="roundRect">
          <a:avLst>
            <a:gd name="adj" fmla="val 10000"/>
          </a:avLst>
        </a:prstGeom>
        <a:solidFill>
          <a:schemeClr val="bg1"/>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Transferred to </a:t>
          </a:r>
          <a:br>
            <a:rPr lang="en-US" sz="1600" kern="1200" dirty="0" smtClean="0">
              <a:solidFill>
                <a:schemeClr val="tx1"/>
              </a:solidFill>
              <a:latin typeface="Arial" panose="020B0604020202020204" pitchFamily="34" charset="0"/>
              <a:cs typeface="Arial" panose="020B0604020202020204" pitchFamily="34" charset="0"/>
            </a:rPr>
          </a:br>
          <a:r>
            <a:rPr lang="en-US" sz="1600" kern="1200" dirty="0" smtClean="0">
              <a:solidFill>
                <a:schemeClr val="tx1"/>
              </a:solidFill>
              <a:latin typeface="Arial" panose="020B0604020202020204" pitchFamily="34" charset="0"/>
              <a:cs typeface="Arial" panose="020B0604020202020204" pitchFamily="34" charset="0"/>
            </a:rPr>
            <a:t>another hospital</a:t>
          </a:r>
          <a:endParaRPr lang="en-US" sz="1600" kern="1200" baseline="30000" dirty="0" smtClean="0">
            <a:solidFill>
              <a:schemeClr val="tx1"/>
            </a:solidFill>
            <a:latin typeface="Arial" panose="020B0604020202020204" pitchFamily="34" charset="0"/>
            <a:cs typeface="Arial" panose="020B0604020202020204" pitchFamily="34" charset="0"/>
          </a:endParaRPr>
        </a:p>
      </dsp:txBody>
      <dsp:txXfrm>
        <a:off x="3853227" y="28177"/>
        <a:ext cx="1333396" cy="613922"/>
      </dsp:txXfrm>
    </dsp:sp>
    <dsp:sp modelId="{793A093F-CE40-4614-92E7-659B8F7DE90A}">
      <dsp:nvSpPr>
        <dsp:cNvPr id="0" name=""/>
        <dsp:cNvSpPr/>
      </dsp:nvSpPr>
      <dsp:spPr>
        <a:xfrm>
          <a:off x="3283226" y="1016896"/>
          <a:ext cx="546648" cy="32092"/>
        </a:xfrm>
        <a:custGeom>
          <a:avLst/>
          <a:gdLst/>
          <a:ahLst/>
          <a:cxnLst/>
          <a:rect l="0" t="0" r="0" b="0"/>
          <a:pathLst>
            <a:path>
              <a:moveTo>
                <a:pt x="0" y="16046"/>
              </a:moveTo>
              <a:lnTo>
                <a:pt x="546648"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3542884" y="1019276"/>
        <a:ext cx="27332" cy="27332"/>
      </dsp:txXfrm>
    </dsp:sp>
    <dsp:sp modelId="{7CECDAB3-4A5F-4891-B220-42DD30DCF1E5}">
      <dsp:nvSpPr>
        <dsp:cNvPr id="0" name=""/>
        <dsp:cNvSpPr/>
      </dsp:nvSpPr>
      <dsp:spPr>
        <a:xfrm>
          <a:off x="3829875" y="706881"/>
          <a:ext cx="1371596" cy="652122"/>
        </a:xfrm>
        <a:prstGeom prst="roundRect">
          <a:avLst>
            <a:gd name="adj" fmla="val 10000"/>
          </a:avLst>
        </a:prstGeom>
        <a:solidFill>
          <a:schemeClr val="tx2"/>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Were not transferred</a:t>
          </a:r>
          <a:endParaRPr lang="en-US" sz="1600" kern="1200" dirty="0">
            <a:latin typeface="Arial" panose="020B0604020202020204" pitchFamily="34" charset="0"/>
            <a:cs typeface="Arial" panose="020B0604020202020204" pitchFamily="34" charset="0"/>
          </a:endParaRPr>
        </a:p>
      </dsp:txBody>
      <dsp:txXfrm>
        <a:off x="3848975" y="725981"/>
        <a:ext cx="1333396" cy="613922"/>
      </dsp:txXfrm>
    </dsp:sp>
    <dsp:sp modelId="{3665FFB5-CA9D-490D-A9B9-99DFB374E5B7}">
      <dsp:nvSpPr>
        <dsp:cNvPr id="0" name=""/>
        <dsp:cNvSpPr/>
      </dsp:nvSpPr>
      <dsp:spPr>
        <a:xfrm rot="18414928">
          <a:off x="5029546" y="672702"/>
          <a:ext cx="860997" cy="32092"/>
        </a:xfrm>
        <a:custGeom>
          <a:avLst/>
          <a:gdLst/>
          <a:ahLst/>
          <a:cxnLst/>
          <a:rect l="0" t="0" r="0" b="0"/>
          <a:pathLst>
            <a:path>
              <a:moveTo>
                <a:pt x="0" y="16046"/>
              </a:moveTo>
              <a:lnTo>
                <a:pt x="860997"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5438520" y="667224"/>
        <a:ext cx="43049" cy="43049"/>
      </dsp:txXfrm>
    </dsp:sp>
    <dsp:sp modelId="{08E7FD8D-81E9-492A-BAE7-A28C8CBF9E86}">
      <dsp:nvSpPr>
        <dsp:cNvPr id="0" name=""/>
        <dsp:cNvSpPr/>
      </dsp:nvSpPr>
      <dsp:spPr>
        <a:xfrm>
          <a:off x="5718618" y="18494"/>
          <a:ext cx="1371596" cy="652122"/>
        </a:xfrm>
        <a:prstGeom prst="roundRect">
          <a:avLst>
            <a:gd name="adj" fmla="val 10000"/>
          </a:avLst>
        </a:prstGeom>
        <a:solidFill>
          <a:schemeClr val="bg1"/>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Admitted to the same hospital</a:t>
          </a:r>
          <a:endParaRPr lang="en-US" sz="1600" kern="1200" baseline="30000" dirty="0" smtClean="0">
            <a:solidFill>
              <a:schemeClr val="tx1"/>
            </a:solidFill>
            <a:latin typeface="Arial" panose="020B0604020202020204" pitchFamily="34" charset="0"/>
            <a:cs typeface="Arial" panose="020B0604020202020204" pitchFamily="34" charset="0"/>
          </a:endParaRPr>
        </a:p>
      </dsp:txBody>
      <dsp:txXfrm>
        <a:off x="5737718" y="37594"/>
        <a:ext cx="1333396" cy="613922"/>
      </dsp:txXfrm>
    </dsp:sp>
    <dsp:sp modelId="{BB4C80CE-4BE9-4A8C-9D51-2EA72332C40B}">
      <dsp:nvSpPr>
        <dsp:cNvPr id="0" name=""/>
        <dsp:cNvSpPr/>
      </dsp:nvSpPr>
      <dsp:spPr>
        <a:xfrm rot="5598">
          <a:off x="5201470" y="1018680"/>
          <a:ext cx="2190417" cy="32092"/>
        </a:xfrm>
        <a:custGeom>
          <a:avLst/>
          <a:gdLst/>
          <a:ahLst/>
          <a:cxnLst/>
          <a:rect l="0" t="0" r="0" b="0"/>
          <a:pathLst>
            <a:path>
              <a:moveTo>
                <a:pt x="0" y="16046"/>
              </a:moveTo>
              <a:lnTo>
                <a:pt x="2190417"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6241918" y="979966"/>
        <a:ext cx="109520" cy="109520"/>
      </dsp:txXfrm>
    </dsp:sp>
    <dsp:sp modelId="{A068A13C-2BBA-4DA5-9CC6-1BEBECE0F234}">
      <dsp:nvSpPr>
        <dsp:cNvPr id="0" name=""/>
        <dsp:cNvSpPr/>
      </dsp:nvSpPr>
      <dsp:spPr>
        <a:xfrm>
          <a:off x="7391886" y="710448"/>
          <a:ext cx="1304245" cy="652122"/>
        </a:xfrm>
        <a:prstGeom prst="roundRect">
          <a:avLst>
            <a:gd name="adj" fmla="val 1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Were not admitted</a:t>
          </a:r>
        </a:p>
      </dsp:txBody>
      <dsp:txXfrm>
        <a:off x="7410986" y="729548"/>
        <a:ext cx="1266045" cy="613922"/>
      </dsp:txXfrm>
    </dsp:sp>
    <dsp:sp modelId="{E235A5CC-1280-4ECA-99B8-BD6C7BA915CB}">
      <dsp:nvSpPr>
        <dsp:cNvPr id="0" name=""/>
        <dsp:cNvSpPr/>
      </dsp:nvSpPr>
      <dsp:spPr>
        <a:xfrm>
          <a:off x="0" y="1505197"/>
          <a:ext cx="1463037" cy="652122"/>
        </a:xfrm>
        <a:prstGeom prst="roundRect">
          <a:avLst>
            <a:gd name="adj" fmla="val 10000"/>
          </a:avLst>
        </a:prstGeom>
        <a:solidFill>
          <a:srgbClr val="FFC000"/>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Hospitalization events</a:t>
          </a:r>
          <a:endParaRPr lang="en-US" sz="1600" kern="1200" baseline="30000" dirty="0" smtClean="0">
            <a:solidFill>
              <a:schemeClr val="tx1"/>
            </a:solidFill>
            <a:latin typeface="Arial" panose="020B0604020202020204" pitchFamily="34" charset="0"/>
            <a:cs typeface="Arial" panose="020B0604020202020204" pitchFamily="34" charset="0"/>
          </a:endParaRPr>
        </a:p>
      </dsp:txBody>
      <dsp:txXfrm>
        <a:off x="19100" y="1524297"/>
        <a:ext cx="1424837" cy="613922"/>
      </dsp:txXfrm>
    </dsp:sp>
    <dsp:sp modelId="{51CF51BE-5C30-4D74-BFF5-6A950135CB15}">
      <dsp:nvSpPr>
        <dsp:cNvPr id="0" name=""/>
        <dsp:cNvSpPr/>
      </dsp:nvSpPr>
      <dsp:spPr>
        <a:xfrm rot="3189987">
          <a:off x="1284592" y="2171818"/>
          <a:ext cx="891093" cy="32092"/>
        </a:xfrm>
        <a:custGeom>
          <a:avLst/>
          <a:gdLst/>
          <a:ahLst/>
          <a:cxnLst/>
          <a:rect l="0" t="0" r="0" b="0"/>
          <a:pathLst>
            <a:path>
              <a:moveTo>
                <a:pt x="0" y="16046"/>
              </a:moveTo>
              <a:lnTo>
                <a:pt x="891093" y="1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1707861" y="2165587"/>
        <a:ext cx="44554" cy="44554"/>
      </dsp:txXfrm>
    </dsp:sp>
    <dsp:sp modelId="{186CDD2A-6CC7-4479-AD40-D0D781432A96}">
      <dsp:nvSpPr>
        <dsp:cNvPr id="0" name=""/>
        <dsp:cNvSpPr/>
      </dsp:nvSpPr>
      <dsp:spPr>
        <a:xfrm>
          <a:off x="1997240" y="2218410"/>
          <a:ext cx="1304245" cy="652122"/>
        </a:xfrm>
        <a:prstGeom prst="roundRect">
          <a:avLst>
            <a:gd name="adj" fmla="val 10000"/>
          </a:avLst>
        </a:prstGeom>
        <a:solidFill>
          <a:schemeClr val="bg1"/>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Died while hospitalized</a:t>
          </a:r>
        </a:p>
      </dsp:txBody>
      <dsp:txXfrm>
        <a:off x="2016340" y="2237510"/>
        <a:ext cx="1266045" cy="613922"/>
      </dsp:txXfrm>
    </dsp:sp>
    <dsp:sp modelId="{AC414C94-B770-4809-845C-380A4DDEFE22}">
      <dsp:nvSpPr>
        <dsp:cNvPr id="0" name=""/>
        <dsp:cNvSpPr/>
      </dsp:nvSpPr>
      <dsp:spPr>
        <a:xfrm rot="21598079">
          <a:off x="1463037" y="1815065"/>
          <a:ext cx="525073" cy="32092"/>
        </a:xfrm>
        <a:custGeom>
          <a:avLst/>
          <a:gdLst/>
          <a:ahLst/>
          <a:cxnLst/>
          <a:rect l="0" t="0" r="0" b="0"/>
          <a:pathLst>
            <a:path>
              <a:moveTo>
                <a:pt x="0" y="16046"/>
              </a:moveTo>
              <a:lnTo>
                <a:pt x="525073" y="16046"/>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1712447" y="1817984"/>
        <a:ext cx="26253" cy="26253"/>
      </dsp:txXfrm>
    </dsp:sp>
    <dsp:sp modelId="{117FE10E-5CC4-4872-81E3-E57A7E37567A}">
      <dsp:nvSpPr>
        <dsp:cNvPr id="0" name=""/>
        <dsp:cNvSpPr/>
      </dsp:nvSpPr>
      <dsp:spPr>
        <a:xfrm>
          <a:off x="1988111" y="1504903"/>
          <a:ext cx="1304245" cy="652122"/>
        </a:xfrm>
        <a:prstGeom prst="roundRect">
          <a:avLst>
            <a:gd name="adj" fmla="val 10000"/>
          </a:avLst>
        </a:prstGeom>
        <a:solidFill>
          <a:srgbClr val="FFC000"/>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Did not die </a:t>
          </a:r>
          <a:br>
            <a:rPr lang="en-US" sz="1600" kern="1200" dirty="0" smtClean="0">
              <a:solidFill>
                <a:schemeClr val="tx1"/>
              </a:solidFill>
              <a:latin typeface="Arial" panose="020B0604020202020204" pitchFamily="34" charset="0"/>
              <a:cs typeface="Arial" panose="020B0604020202020204" pitchFamily="34" charset="0"/>
            </a:rPr>
          </a:br>
          <a:r>
            <a:rPr lang="en-US" sz="1600" kern="1200" dirty="0" smtClean="0">
              <a:solidFill>
                <a:schemeClr val="tx1"/>
              </a:solidFill>
              <a:latin typeface="Arial" panose="020B0604020202020204" pitchFamily="34" charset="0"/>
              <a:cs typeface="Arial" panose="020B0604020202020204" pitchFamily="34" charset="0"/>
            </a:rPr>
            <a:t>while hospitalized</a:t>
          </a:r>
        </a:p>
      </dsp:txBody>
      <dsp:txXfrm>
        <a:off x="2007211" y="1524003"/>
        <a:ext cx="1266045" cy="613922"/>
      </dsp:txXfrm>
    </dsp:sp>
    <dsp:sp modelId="{59055F7A-8F60-4C7C-89B1-5EDC27AFDF91}">
      <dsp:nvSpPr>
        <dsp:cNvPr id="0" name=""/>
        <dsp:cNvSpPr/>
      </dsp:nvSpPr>
      <dsp:spPr>
        <a:xfrm rot="3187874">
          <a:off x="3107498" y="2184626"/>
          <a:ext cx="924256" cy="32092"/>
        </a:xfrm>
        <a:custGeom>
          <a:avLst/>
          <a:gdLst/>
          <a:ahLst/>
          <a:cxnLst/>
          <a:rect l="0" t="0" r="0" b="0"/>
          <a:pathLst>
            <a:path>
              <a:moveTo>
                <a:pt x="0" y="16046"/>
              </a:moveTo>
              <a:lnTo>
                <a:pt x="924256"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3546519" y="2177566"/>
        <a:ext cx="46212" cy="46212"/>
      </dsp:txXfrm>
    </dsp:sp>
    <dsp:sp modelId="{CA89B9D8-5EA5-4CB0-B3A7-989AA29B0811}">
      <dsp:nvSpPr>
        <dsp:cNvPr id="0" name=""/>
        <dsp:cNvSpPr/>
      </dsp:nvSpPr>
      <dsp:spPr>
        <a:xfrm>
          <a:off x="3846895" y="2244319"/>
          <a:ext cx="1371596" cy="652122"/>
        </a:xfrm>
        <a:prstGeom prst="roundRect">
          <a:avLst>
            <a:gd name="adj" fmla="val 10000"/>
          </a:avLst>
        </a:prstGeom>
        <a:solidFill>
          <a:schemeClr val="bg1"/>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Transferred to </a:t>
          </a:r>
          <a:br>
            <a:rPr lang="en-US" sz="1600" kern="1200" dirty="0" smtClean="0">
              <a:solidFill>
                <a:schemeClr val="tx1"/>
              </a:solidFill>
              <a:latin typeface="Arial" panose="020B0604020202020204" pitchFamily="34" charset="0"/>
              <a:cs typeface="Arial" panose="020B0604020202020204" pitchFamily="34" charset="0"/>
            </a:rPr>
          </a:br>
          <a:r>
            <a:rPr lang="en-US" sz="1600" kern="1200" dirty="0" smtClean="0">
              <a:solidFill>
                <a:schemeClr val="tx1"/>
              </a:solidFill>
              <a:latin typeface="Arial" panose="020B0604020202020204" pitchFamily="34" charset="0"/>
              <a:cs typeface="Arial" panose="020B0604020202020204" pitchFamily="34" charset="0"/>
            </a:rPr>
            <a:t>another hospital</a:t>
          </a:r>
          <a:endParaRPr lang="en-US" sz="1600" kern="1200" baseline="30000" dirty="0" smtClean="0">
            <a:solidFill>
              <a:schemeClr val="tx1"/>
            </a:solidFill>
            <a:latin typeface="Arial" panose="020B0604020202020204" pitchFamily="34" charset="0"/>
            <a:cs typeface="Arial" panose="020B0604020202020204" pitchFamily="34" charset="0"/>
          </a:endParaRPr>
        </a:p>
      </dsp:txBody>
      <dsp:txXfrm>
        <a:off x="3865995" y="2263419"/>
        <a:ext cx="1333396" cy="613922"/>
      </dsp:txXfrm>
    </dsp:sp>
    <dsp:sp modelId="{482F600C-0103-4478-9690-D07B4269B8D3}">
      <dsp:nvSpPr>
        <dsp:cNvPr id="0" name=""/>
        <dsp:cNvSpPr/>
      </dsp:nvSpPr>
      <dsp:spPr>
        <a:xfrm rot="56478">
          <a:off x="3292319" y="1819369"/>
          <a:ext cx="541843" cy="32092"/>
        </a:xfrm>
        <a:custGeom>
          <a:avLst/>
          <a:gdLst/>
          <a:ahLst/>
          <a:cxnLst/>
          <a:rect l="0" t="0" r="0" b="0"/>
          <a:pathLst>
            <a:path>
              <a:moveTo>
                <a:pt x="0" y="16046"/>
              </a:moveTo>
              <a:lnTo>
                <a:pt x="541843"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3549695" y="1821869"/>
        <a:ext cx="27092" cy="27092"/>
      </dsp:txXfrm>
    </dsp:sp>
    <dsp:sp modelId="{12A6E974-3675-4B3F-8C3C-5B9E1BD6C185}">
      <dsp:nvSpPr>
        <dsp:cNvPr id="0" name=""/>
        <dsp:cNvSpPr/>
      </dsp:nvSpPr>
      <dsp:spPr>
        <a:xfrm>
          <a:off x="3834127" y="1513805"/>
          <a:ext cx="1371596" cy="652122"/>
        </a:xfrm>
        <a:prstGeom prst="roundRect">
          <a:avLst>
            <a:gd name="adj" fmla="val 10000"/>
          </a:avLst>
        </a:prstGeom>
        <a:solidFill>
          <a:srgbClr val="FFC000"/>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Were not transferred</a:t>
          </a:r>
        </a:p>
      </dsp:txBody>
      <dsp:txXfrm>
        <a:off x="3853227" y="1532905"/>
        <a:ext cx="1333396" cy="613922"/>
      </dsp:txXfrm>
    </dsp:sp>
    <dsp:sp modelId="{0913BA54-BB3C-41B6-8D1A-3AC92C40DB5B}">
      <dsp:nvSpPr>
        <dsp:cNvPr id="0" name=""/>
        <dsp:cNvSpPr/>
      </dsp:nvSpPr>
      <dsp:spPr>
        <a:xfrm rot="3368188">
          <a:off x="5008118" y="2194395"/>
          <a:ext cx="892557" cy="32092"/>
        </a:xfrm>
        <a:custGeom>
          <a:avLst/>
          <a:gdLst/>
          <a:ahLst/>
          <a:cxnLst/>
          <a:rect l="0" t="0" r="0" b="0"/>
          <a:pathLst>
            <a:path>
              <a:moveTo>
                <a:pt x="0" y="16046"/>
              </a:moveTo>
              <a:lnTo>
                <a:pt x="892557"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5432083" y="2188127"/>
        <a:ext cx="44627" cy="44627"/>
      </dsp:txXfrm>
    </dsp:sp>
    <dsp:sp modelId="{B8DB561C-51D1-41F2-A275-C7E0A6C7A8B7}">
      <dsp:nvSpPr>
        <dsp:cNvPr id="0" name=""/>
        <dsp:cNvSpPr/>
      </dsp:nvSpPr>
      <dsp:spPr>
        <a:xfrm>
          <a:off x="5703071" y="2254955"/>
          <a:ext cx="1371596" cy="652122"/>
        </a:xfrm>
        <a:prstGeom prst="roundRect">
          <a:avLst>
            <a:gd name="adj" fmla="val 10000"/>
          </a:avLst>
        </a:prstGeom>
        <a:solidFill>
          <a:schemeClr val="bg1"/>
        </a:solidFill>
        <a:ln w="25400" cap="flat" cmpd="sng" algn="ctr">
          <a:solidFill>
            <a:srgbClr val="FFC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Were elective</a:t>
          </a:r>
        </a:p>
      </dsp:txBody>
      <dsp:txXfrm>
        <a:off x="5722171" y="2274055"/>
        <a:ext cx="1333396" cy="613922"/>
      </dsp:txXfrm>
    </dsp:sp>
    <dsp:sp modelId="{7DA2A197-BB10-444A-9B46-12821FEFE44D}">
      <dsp:nvSpPr>
        <dsp:cNvPr id="0" name=""/>
        <dsp:cNvSpPr/>
      </dsp:nvSpPr>
      <dsp:spPr>
        <a:xfrm rot="6862">
          <a:off x="5205721" y="1826004"/>
          <a:ext cx="2189010" cy="32092"/>
        </a:xfrm>
        <a:custGeom>
          <a:avLst/>
          <a:gdLst/>
          <a:ahLst/>
          <a:cxnLst/>
          <a:rect l="0" t="0" r="0" b="0"/>
          <a:pathLst>
            <a:path>
              <a:moveTo>
                <a:pt x="0" y="16046"/>
              </a:moveTo>
              <a:lnTo>
                <a:pt x="2189010" y="16046"/>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711200">
            <a:lnSpc>
              <a:spcPct val="90000"/>
            </a:lnSpc>
            <a:spcBef>
              <a:spcPct val="0"/>
            </a:spcBef>
            <a:spcAft>
              <a:spcPct val="35000"/>
            </a:spcAft>
          </a:pPr>
          <a:endParaRPr lang="en-US" sz="1600" kern="1200">
            <a:latin typeface="Arial" panose="020B0604020202020204" pitchFamily="34" charset="0"/>
            <a:cs typeface="Arial" panose="020B0604020202020204" pitchFamily="34" charset="0"/>
          </a:endParaRPr>
        </a:p>
      </dsp:txBody>
      <dsp:txXfrm>
        <a:off x="6245501" y="1787325"/>
        <a:ext cx="109450" cy="109450"/>
      </dsp:txXfrm>
    </dsp:sp>
    <dsp:sp modelId="{F4BD4275-8AFB-412D-99B4-5B7DF1FB5B26}">
      <dsp:nvSpPr>
        <dsp:cNvPr id="0" name=""/>
        <dsp:cNvSpPr/>
      </dsp:nvSpPr>
      <dsp:spPr>
        <a:xfrm>
          <a:off x="7394730" y="1518174"/>
          <a:ext cx="1304245" cy="652122"/>
        </a:xfrm>
        <a:prstGeom prst="roundRect">
          <a:avLst>
            <a:gd name="adj" fmla="val 10000"/>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latin typeface="Arial" panose="020B0604020202020204" pitchFamily="34" charset="0"/>
              <a:cs typeface="Arial" panose="020B0604020202020204" pitchFamily="34" charset="0"/>
            </a:rPr>
            <a:t>Were not elective</a:t>
          </a:r>
        </a:p>
      </dsp:txBody>
      <dsp:txXfrm>
        <a:off x="7413830" y="1537274"/>
        <a:ext cx="1266045" cy="613922"/>
      </dsp:txXfrm>
    </dsp:sp>
    <dsp:sp modelId="{8CB4FE49-C400-405D-8D27-CFA4A65F308A}">
      <dsp:nvSpPr>
        <dsp:cNvPr id="0" name=""/>
        <dsp:cNvSpPr/>
      </dsp:nvSpPr>
      <dsp:spPr>
        <a:xfrm>
          <a:off x="7391156" y="2298693"/>
          <a:ext cx="1304245" cy="652122"/>
        </a:xfrm>
        <a:prstGeom prst="roundRect">
          <a:avLst>
            <a:gd name="adj" fmla="val 10000"/>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dirty="0" smtClean="0">
              <a:latin typeface="Arial" panose="020B0604020202020204" pitchFamily="34" charset="0"/>
              <a:cs typeface="Arial" panose="020B0604020202020204" pitchFamily="34" charset="0"/>
            </a:rPr>
            <a:t>Death events</a:t>
          </a:r>
          <a:endParaRPr lang="en-US" sz="1600" kern="1200" baseline="30000" dirty="0" smtClean="0">
            <a:latin typeface="Arial" panose="020B0604020202020204" pitchFamily="34" charset="0"/>
            <a:cs typeface="Arial" panose="020B0604020202020204" pitchFamily="34" charset="0"/>
          </a:endParaRPr>
        </a:p>
      </dsp:txBody>
      <dsp:txXfrm>
        <a:off x="7410256" y="2317793"/>
        <a:ext cx="1266045" cy="61392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89D8F3C2-1545-407C-9696-9FBD8A87D061}" type="datetimeFigureOut">
              <a:rPr lang="en-US" smtClean="0"/>
              <a:pPr/>
              <a:t>2/15/2019</a:t>
            </a:fld>
            <a:endParaRPr lang="en-US"/>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E82054C-5FFB-4925-88B8-34BFE44764D6}" type="slidenum">
              <a:rPr lang="en-US" smtClean="0"/>
              <a:pPr/>
              <a:t>‹#›</a:t>
            </a:fld>
            <a:endParaRPr lang="en-US"/>
          </a:p>
        </p:txBody>
      </p:sp>
    </p:spTree>
    <p:extLst>
      <p:ext uri="{BB962C8B-B14F-4D97-AF65-F5344CB8AC3E}">
        <p14:creationId xmlns:p14="http://schemas.microsoft.com/office/powerpoint/2010/main" val="3352083298"/>
      </p:ext>
    </p:extLst>
  </p:cSld>
  <p:clrMap bg1="lt1" tx1="dk1" bg2="lt2" tx2="dk2" accent1="accent1" accent2="accent2" accent3="accent3" accent4="accent4" accent5="accent5" accent6="accent6" hlink="hlink" folHlink="folHlink"/>
  <p:notesStyle>
    <a:lvl1pPr marL="0" algn="l" defTabSz="913358" rtl="0" eaLnBrk="1" latinLnBrk="0" hangingPunct="1">
      <a:defRPr sz="1200" kern="1200">
        <a:solidFill>
          <a:schemeClr val="tx1"/>
        </a:solidFill>
        <a:latin typeface="+mn-lt"/>
        <a:ea typeface="+mn-ea"/>
        <a:cs typeface="+mn-cs"/>
      </a:defRPr>
    </a:lvl1pPr>
    <a:lvl2pPr marL="456680" algn="l" defTabSz="913358" rtl="0" eaLnBrk="1" latinLnBrk="0" hangingPunct="1">
      <a:defRPr sz="1200" kern="1200">
        <a:solidFill>
          <a:schemeClr val="tx1"/>
        </a:solidFill>
        <a:latin typeface="+mn-lt"/>
        <a:ea typeface="+mn-ea"/>
        <a:cs typeface="+mn-cs"/>
      </a:defRPr>
    </a:lvl2pPr>
    <a:lvl3pPr marL="913358" algn="l" defTabSz="913358" rtl="0" eaLnBrk="1" latinLnBrk="0" hangingPunct="1">
      <a:defRPr sz="1200" kern="1200">
        <a:solidFill>
          <a:schemeClr val="tx1"/>
        </a:solidFill>
        <a:latin typeface="+mn-lt"/>
        <a:ea typeface="+mn-ea"/>
        <a:cs typeface="+mn-cs"/>
      </a:defRPr>
    </a:lvl3pPr>
    <a:lvl4pPr marL="1370034" algn="l" defTabSz="913358" rtl="0" eaLnBrk="1" latinLnBrk="0" hangingPunct="1">
      <a:defRPr sz="1200" kern="1200">
        <a:solidFill>
          <a:schemeClr val="tx1"/>
        </a:solidFill>
        <a:latin typeface="+mn-lt"/>
        <a:ea typeface="+mn-ea"/>
        <a:cs typeface="+mn-cs"/>
      </a:defRPr>
    </a:lvl4pPr>
    <a:lvl5pPr marL="1826714" algn="l" defTabSz="913358" rtl="0" eaLnBrk="1" latinLnBrk="0" hangingPunct="1">
      <a:defRPr sz="1200" kern="1200">
        <a:solidFill>
          <a:schemeClr val="tx1"/>
        </a:solidFill>
        <a:latin typeface="+mn-lt"/>
        <a:ea typeface="+mn-ea"/>
        <a:cs typeface="+mn-cs"/>
      </a:defRPr>
    </a:lvl5pPr>
    <a:lvl6pPr marL="2283392" algn="l" defTabSz="913358" rtl="0" eaLnBrk="1" latinLnBrk="0" hangingPunct="1">
      <a:defRPr sz="1200" kern="1200">
        <a:solidFill>
          <a:schemeClr val="tx1"/>
        </a:solidFill>
        <a:latin typeface="+mn-lt"/>
        <a:ea typeface="+mn-ea"/>
        <a:cs typeface="+mn-cs"/>
      </a:defRPr>
    </a:lvl6pPr>
    <a:lvl7pPr marL="2740070" algn="l" defTabSz="913358" rtl="0" eaLnBrk="1" latinLnBrk="0" hangingPunct="1">
      <a:defRPr sz="1200" kern="1200">
        <a:solidFill>
          <a:schemeClr val="tx1"/>
        </a:solidFill>
        <a:latin typeface="+mn-lt"/>
        <a:ea typeface="+mn-ea"/>
        <a:cs typeface="+mn-cs"/>
      </a:defRPr>
    </a:lvl7pPr>
    <a:lvl8pPr marL="3196749" algn="l" defTabSz="913358" rtl="0" eaLnBrk="1" latinLnBrk="0" hangingPunct="1">
      <a:defRPr sz="1200" kern="1200">
        <a:solidFill>
          <a:schemeClr val="tx1"/>
        </a:solidFill>
        <a:latin typeface="+mn-lt"/>
        <a:ea typeface="+mn-ea"/>
        <a:cs typeface="+mn-cs"/>
      </a:defRPr>
    </a:lvl8pPr>
    <a:lvl9pPr marL="3653429" algn="l" defTabSz="91335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1</a:t>
            </a:fld>
            <a:endParaRPr lang="en-US"/>
          </a:p>
        </p:txBody>
      </p:sp>
    </p:spTree>
    <p:extLst>
      <p:ext uri="{BB962C8B-B14F-4D97-AF65-F5344CB8AC3E}">
        <p14:creationId xmlns:p14="http://schemas.microsoft.com/office/powerpoint/2010/main" val="37460239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0" y="696913"/>
            <a:ext cx="2635250" cy="1976437"/>
          </a:xfrm>
        </p:spPr>
      </p:sp>
      <p:sp>
        <p:nvSpPr>
          <p:cNvPr id="3" name="Notes Placeholder 2"/>
          <p:cNvSpPr>
            <a:spLocks noGrp="1"/>
          </p:cNvSpPr>
          <p:nvPr>
            <p:ph type="body" idx="1"/>
          </p:nvPr>
        </p:nvSpPr>
        <p:spPr>
          <a:xfrm>
            <a:off x="701040" y="2788920"/>
            <a:ext cx="5608320" cy="5810250"/>
          </a:xfrm>
        </p:spPr>
        <p:txBody>
          <a:bodyPr/>
          <a:lstStyle/>
          <a:p>
            <a:pPr defTabSz="931774">
              <a:defRPr/>
            </a:pPr>
            <a:r>
              <a:rPr lang="en-US" b="0" baseline="0" dirty="0" smtClean="0"/>
              <a:t>For example, for hospitalization events within HCUP, </a:t>
            </a:r>
          </a:p>
          <a:p>
            <a:pPr defTabSz="931774">
              <a:defRPr/>
            </a:pPr>
            <a:endParaRPr lang="en-US" b="0" baseline="0" dirty="0" smtClean="0"/>
          </a:p>
          <a:p>
            <a:pPr defTabSz="931774">
              <a:defRPr/>
            </a:pPr>
            <a:r>
              <a:rPr lang="en-US" b="0" baseline="0" dirty="0" smtClean="0"/>
              <a:t>[click]</a:t>
            </a:r>
          </a:p>
          <a:p>
            <a:pPr defTabSz="931774">
              <a:defRPr/>
            </a:pPr>
            <a:endParaRPr lang="en-US" b="0" baseline="0" dirty="0" smtClean="0"/>
          </a:p>
          <a:p>
            <a:pPr defTabSz="931774">
              <a:defRPr/>
            </a:pPr>
            <a:r>
              <a:rPr lang="en-US" b="0" baseline="0" dirty="0" smtClean="0"/>
              <a:t>we excluded events where the patient died while hospitalized or were transferred, as they should be identified elsewhere within our surveillance. Also, </a:t>
            </a:r>
          </a:p>
          <a:p>
            <a:pPr defTabSz="931774">
              <a:defRPr/>
            </a:pPr>
            <a:endParaRPr lang="en-US" b="0" baseline="0" dirty="0" smtClean="0"/>
          </a:p>
          <a:p>
            <a:pPr defTabSz="931774">
              <a:defRPr/>
            </a:pPr>
            <a:r>
              <a:rPr lang="en-US" b="0" baseline="0" dirty="0" smtClean="0"/>
              <a:t>[click] </a:t>
            </a:r>
          </a:p>
          <a:p>
            <a:pPr defTabSz="931774">
              <a:defRPr/>
            </a:pPr>
            <a:endParaRPr lang="en-US" b="0" baseline="0" dirty="0" smtClean="0"/>
          </a:p>
          <a:p>
            <a:pPr defTabSz="931774">
              <a:defRPr/>
            </a:pPr>
            <a:r>
              <a:rPr lang="en-US" b="0" baseline="0" dirty="0" smtClean="0"/>
              <a:t>we excluded </a:t>
            </a:r>
            <a:r>
              <a:rPr lang="en-US" kern="1200" dirty="0" smtClean="0">
                <a:solidFill>
                  <a:schemeClr val="tx1"/>
                </a:solidFill>
                <a:effectLst/>
              </a:rPr>
              <a:t>all hospitalizations characterized as elective, because these cases may</a:t>
            </a:r>
            <a:r>
              <a:rPr lang="en-US" kern="1200" baseline="0" dirty="0" smtClean="0">
                <a:solidFill>
                  <a:schemeClr val="tx1"/>
                </a:solidFill>
                <a:effectLst/>
              </a:rPr>
              <a:t> not be acute in nature and </a:t>
            </a:r>
            <a:r>
              <a:rPr lang="en-US" kern="1200" dirty="0" smtClean="0">
                <a:solidFill>
                  <a:schemeClr val="tx1"/>
                </a:solidFill>
                <a:effectLst/>
              </a:rPr>
              <a:t>how these cases are managed—for</a:t>
            </a:r>
            <a:r>
              <a:rPr lang="en-US" kern="1200" baseline="0" dirty="0" smtClean="0">
                <a:solidFill>
                  <a:schemeClr val="tx1"/>
                </a:solidFill>
                <a:effectLst/>
              </a:rPr>
              <a:t> example,</a:t>
            </a:r>
            <a:r>
              <a:rPr lang="en-US" kern="1200" dirty="0" smtClean="0">
                <a:solidFill>
                  <a:schemeClr val="tx1"/>
                </a:solidFill>
                <a:effectLst/>
              </a:rPr>
              <a:t> within acute care hospitals versus in outpatient surgical centers—might change over time. </a:t>
            </a:r>
          </a:p>
          <a:p>
            <a:pPr defTabSz="931774">
              <a:defRPr/>
            </a:pPr>
            <a:endParaRPr lang="en-US" b="0" kern="1200" dirty="0" smtClean="0">
              <a:solidFill>
                <a:schemeClr val="tx1"/>
              </a:solidFill>
              <a:effectLst/>
            </a:endParaRPr>
          </a:p>
          <a:p>
            <a:pPr defTabSz="931774">
              <a:defRPr/>
            </a:pPr>
            <a:r>
              <a:rPr lang="en-US" b="0" baseline="0" dirty="0" smtClean="0"/>
              <a:t>[click] </a:t>
            </a:r>
          </a:p>
          <a:p>
            <a:pPr defTabSz="931774">
              <a:defRPr/>
            </a:pPr>
            <a:endParaRPr lang="en-US" b="0" dirty="0" smtClean="0"/>
          </a:p>
          <a:p>
            <a:pPr defTabSz="931774">
              <a:defRPr/>
            </a:pPr>
            <a:r>
              <a:rPr lang="en-US" b="0" dirty="0" smtClean="0"/>
              <a:t>The final hospitalization event</a:t>
            </a:r>
            <a:r>
              <a:rPr lang="en-US" b="0" baseline="0" dirty="0" smtClean="0"/>
              <a:t> count</a:t>
            </a:r>
            <a:r>
              <a:rPr lang="en-US" b="0" dirty="0" smtClean="0"/>
              <a:t> was then included in</a:t>
            </a:r>
            <a:r>
              <a:rPr lang="en-US" b="0" baseline="0" dirty="0" smtClean="0"/>
              <a:t> our overall event totals. </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DA910-566E-4C22-BA5E-6ECA415E98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195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587500" y="1006475"/>
            <a:ext cx="4595813" cy="344805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098" name="Text Box 2"/>
          <p:cNvSpPr txBox="1">
            <a:spLocks noGrp="1" noChangeArrowheads="1"/>
          </p:cNvSpPr>
          <p:nvPr>
            <p:ph type="body"/>
          </p:nvPr>
        </p:nvSpPr>
        <p:spPr bwMode="auto">
          <a:xfrm>
            <a:off x="1185863" y="4787900"/>
            <a:ext cx="5407025" cy="38258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marL="85725" indent="-85725" eaLnBrk="1">
              <a:lnSpc>
                <a:spcPct val="93000"/>
              </a:lnSpc>
              <a:spcBef>
                <a:spcPct val="0"/>
              </a:spcBef>
              <a:buSzPct val="45000"/>
              <a:buFont typeface="Wingdings" panose="05000000000000000000" pitchFamily="2" charset="2"/>
              <a:buNone/>
              <a:tabLst>
                <a:tab pos="723900" algn="l"/>
                <a:tab pos="1447800" algn="l"/>
                <a:tab pos="2171700" algn="l"/>
                <a:tab pos="2895600" algn="l"/>
                <a:tab pos="3619500" algn="l"/>
                <a:tab pos="4343400" algn="l"/>
                <a:tab pos="5067300" algn="l"/>
              </a:tabLst>
            </a:pPr>
            <a:r>
              <a:rPr lang="en-GB" altLang="en-US">
                <a:latin typeface="Arial" panose="020B0604020202020204" pitchFamily="34" charset="0"/>
                <a:cs typeface="msgothic" charset="0"/>
              </a:rPr>
              <a:t>Million Hearts mutually exclusive event calculation methodology applied to the 2013 Nationwide Emergency Department Sample, National Inpatient Sample, and National Vital Statistics System data to determine the total number of mutually exclusive events. After applying the exclusion criteria, 343 214 ED visits, 2 099 874 hospitalizations, and 386 073 deaths were summed for a total of 2 829 161 mutually exclusive events that occurred in 2013. ED indicates emergency department. Additional details are included in Figure S1.</a:t>
            </a:r>
          </a:p>
        </p:txBody>
      </p:sp>
    </p:spTree>
    <p:extLst>
      <p:ext uri="{BB962C8B-B14F-4D97-AF65-F5344CB8AC3E}">
        <p14:creationId xmlns:p14="http://schemas.microsoft.com/office/powerpoint/2010/main" val="470309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practical, step-by step modules are supported by an overarching technical document that provides a rationale and framework for this integrated approach to the management of NCDs. </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34</a:t>
            </a:fld>
            <a:endParaRPr lang="en-US"/>
          </a:p>
        </p:txBody>
      </p:sp>
    </p:spTree>
    <p:extLst>
      <p:ext uri="{BB962C8B-B14F-4D97-AF65-F5344CB8AC3E}">
        <p14:creationId xmlns:p14="http://schemas.microsoft.com/office/powerpoint/2010/main" val="2303666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Lancet Commission on Hypertension</a:t>
            </a:r>
          </a:p>
          <a:p>
            <a:r>
              <a:rPr lang="en-US" dirty="0" smtClean="0"/>
              <a:t>http://www.thelancet.com/journals/lancet/article/PIIS0140-6736(15)61178-3/abstract </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35</a:t>
            </a:fld>
            <a:endParaRPr lang="en-US"/>
          </a:p>
        </p:txBody>
      </p:sp>
    </p:spTree>
    <p:extLst>
      <p:ext uri="{BB962C8B-B14F-4D97-AF65-F5344CB8AC3E}">
        <p14:creationId xmlns:p14="http://schemas.microsoft.com/office/powerpoint/2010/main" val="29572556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36</a:t>
            </a:fld>
            <a:endParaRPr lang="en-US"/>
          </a:p>
        </p:txBody>
      </p:sp>
    </p:spTree>
    <p:extLst>
      <p:ext uri="{BB962C8B-B14F-4D97-AF65-F5344CB8AC3E}">
        <p14:creationId xmlns:p14="http://schemas.microsoft.com/office/powerpoint/2010/main" val="2394683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2813" rtl="0" eaLnBrk="1" fontAlgn="auto" latinLnBrk="0" hangingPunct="1">
              <a:lnSpc>
                <a:spcPct val="80000"/>
              </a:lnSpc>
              <a:spcBef>
                <a:spcPct val="0"/>
              </a:spcBef>
              <a:spcAft>
                <a:spcPts val="0"/>
              </a:spcAft>
              <a:buClrTx/>
              <a:buSzTx/>
              <a:buFontTx/>
              <a:buNone/>
              <a:tabLst/>
              <a:defRPr/>
            </a:pPr>
            <a:r>
              <a:rPr lang="en-US" sz="1200" b="1" kern="1200" dirty="0" smtClean="0">
                <a:solidFill>
                  <a:schemeClr val="tx1"/>
                </a:solidFill>
                <a:effectLst/>
                <a:latin typeface="+mn-lt"/>
                <a:ea typeface="+mn-ea"/>
                <a:cs typeface="+mn-cs"/>
              </a:rPr>
              <a:t>beacon</a:t>
            </a:r>
            <a:r>
              <a:rPr lang="en-US" sz="1200" b="0" kern="1200" dirty="0" smtClean="0">
                <a:solidFill>
                  <a:schemeClr val="tx1"/>
                </a:solidFill>
                <a:effectLst/>
                <a:latin typeface="+mn-lt"/>
                <a:ea typeface="+mn-ea"/>
                <a:cs typeface="+mn-cs"/>
              </a:rPr>
              <a:t>; a fire or light set up in a high or prominent position as a warning, signal, or celebration.</a:t>
            </a:r>
          </a:p>
          <a:p>
            <a:pPr defTabSz="912813" eaLnBrk="1" hangingPunct="1">
              <a:lnSpc>
                <a:spcPct val="80000"/>
              </a:lnSpc>
              <a:spcBef>
                <a:spcPct val="0"/>
              </a:spcBef>
            </a:pPr>
            <a:endParaRPr lang="en-US" altLang="en-US" sz="1200" dirty="0" smtClean="0">
              <a:ea typeface="ＭＳ Ｐゴシック" pitchFamily="34" charset="-128"/>
            </a:endParaRPr>
          </a:p>
          <a:p>
            <a:pPr defTabSz="912813" eaLnBrk="1" hangingPunct="1">
              <a:lnSpc>
                <a:spcPct val="80000"/>
              </a:lnSpc>
              <a:spcBef>
                <a:spcPct val="0"/>
              </a:spcBef>
            </a:pPr>
            <a:endParaRPr lang="en-US" altLang="en-US" sz="1200" dirty="0" smtClean="0">
              <a:ea typeface="ＭＳ Ｐゴシック" pitchFamily="34" charset="-128"/>
            </a:endParaRPr>
          </a:p>
          <a:p>
            <a:pPr defTabSz="912813" eaLnBrk="1" hangingPunct="1">
              <a:lnSpc>
                <a:spcPct val="80000"/>
              </a:lnSpc>
              <a:spcBef>
                <a:spcPts val="2400"/>
              </a:spcBef>
            </a:pPr>
            <a:r>
              <a:rPr lang="en-US" altLang="en-US" sz="1200" dirty="0" smtClean="0">
                <a:latin typeface="Arial" pitchFamily="34" charset="0"/>
                <a:ea typeface="ＭＳ Ｐゴシック" pitchFamily="34" charset="-128"/>
                <a:cs typeface="Arial" pitchFamily="34" charset="0"/>
              </a:rPr>
              <a:t>Healthy People is used in a multitude of ways. </a:t>
            </a:r>
            <a:r>
              <a:rPr lang="en-US" altLang="en-US" sz="1200" dirty="0" smtClean="0"/>
              <a:t>Whether you are a health official, Workgroup Coordinator, national membership organization, business, health professional or researcher, there is something in Healthy People for you. </a:t>
            </a:r>
            <a:r>
              <a:rPr lang="en-US" altLang="en-US" sz="1200" dirty="0" smtClean="0">
                <a:latin typeface="Arial" pitchFamily="34" charset="0"/>
                <a:ea typeface="ＭＳ Ｐゴシック" pitchFamily="34" charset="-128"/>
              </a:rPr>
              <a:t>Consider Healthy People as a menu from which you can choose a la carte items for your needs. It is used as: </a:t>
            </a:r>
          </a:p>
          <a:p>
            <a:pPr defTabSz="912813" eaLnBrk="1" hangingPunct="1">
              <a:lnSpc>
                <a:spcPct val="80000"/>
              </a:lnSpc>
              <a:spcBef>
                <a:spcPts val="2400"/>
              </a:spcBef>
              <a:buFontTx/>
              <a:buChar char="•"/>
            </a:pPr>
            <a:r>
              <a:rPr lang="en-US" altLang="en-US" sz="1200" dirty="0" smtClean="0">
                <a:latin typeface="Arial" pitchFamily="34" charset="0"/>
                <a:ea typeface="ＭＳ Ｐゴシック" pitchFamily="34" charset="-128"/>
              </a:rPr>
              <a:t> A data tool for measuring program performance, </a:t>
            </a:r>
          </a:p>
          <a:p>
            <a:pPr defTabSz="912813" eaLnBrk="1" hangingPunct="1">
              <a:lnSpc>
                <a:spcPct val="80000"/>
              </a:lnSpc>
              <a:spcBef>
                <a:spcPts val="2400"/>
              </a:spcBef>
              <a:buFontTx/>
              <a:buChar char="•"/>
            </a:pPr>
            <a:r>
              <a:rPr lang="en-US" altLang="en-US" sz="1200" dirty="0" smtClean="0">
                <a:latin typeface="Arial" pitchFamily="34" charset="0"/>
                <a:ea typeface="ＭＳ Ｐゴシック" pitchFamily="34" charset="-128"/>
              </a:rPr>
              <a:t> A framework for program planning and development, </a:t>
            </a:r>
          </a:p>
          <a:p>
            <a:pPr defTabSz="912813" eaLnBrk="1" hangingPunct="1">
              <a:lnSpc>
                <a:spcPct val="80000"/>
              </a:lnSpc>
              <a:spcBef>
                <a:spcPts val="2400"/>
              </a:spcBef>
              <a:buFontTx/>
              <a:buChar char="•"/>
            </a:pPr>
            <a:r>
              <a:rPr lang="en-US" altLang="en-US" sz="1200" dirty="0" smtClean="0">
                <a:latin typeface="Arial" pitchFamily="34" charset="0"/>
                <a:ea typeface="ＭＳ Ｐゴシック" pitchFamily="34" charset="-128"/>
              </a:rPr>
              <a:t> A goal setting and agenda building platform, </a:t>
            </a:r>
          </a:p>
          <a:p>
            <a:pPr defTabSz="912813" eaLnBrk="1" hangingPunct="1">
              <a:lnSpc>
                <a:spcPct val="80000"/>
              </a:lnSpc>
              <a:spcBef>
                <a:spcPts val="2400"/>
              </a:spcBef>
              <a:buFontTx/>
              <a:buChar char="•"/>
            </a:pPr>
            <a:r>
              <a:rPr lang="en-US" altLang="en-US" sz="1200" dirty="0" smtClean="0">
                <a:latin typeface="Arial" pitchFamily="34" charset="0"/>
                <a:ea typeface="ＭＳ Ｐゴシック" pitchFamily="34" charset="-128"/>
              </a:rPr>
              <a:t> A foundation for teaching public health courses, </a:t>
            </a:r>
          </a:p>
          <a:p>
            <a:pPr defTabSz="912813" eaLnBrk="1" hangingPunct="1">
              <a:lnSpc>
                <a:spcPct val="80000"/>
              </a:lnSpc>
              <a:spcBef>
                <a:spcPts val="2400"/>
              </a:spcBef>
              <a:buFontTx/>
              <a:buChar char="•"/>
            </a:pPr>
            <a:r>
              <a:rPr lang="en-US" altLang="en-US" sz="1200" dirty="0" smtClean="0">
                <a:latin typeface="Arial" pitchFamily="34" charset="0"/>
                <a:ea typeface="ＭＳ Ｐゴシック" pitchFamily="34" charset="-128"/>
              </a:rPr>
              <a:t> Benchmarks for comparing State and local data, and </a:t>
            </a:r>
          </a:p>
          <a:p>
            <a:pPr defTabSz="912813" eaLnBrk="1" hangingPunct="1">
              <a:lnSpc>
                <a:spcPct val="80000"/>
              </a:lnSpc>
              <a:spcBef>
                <a:spcPts val="2400"/>
              </a:spcBef>
              <a:buFontTx/>
              <a:buChar char="•"/>
            </a:pPr>
            <a:r>
              <a:rPr lang="en-US" altLang="en-US" sz="1200" dirty="0" smtClean="0">
                <a:latin typeface="Arial" pitchFamily="34" charset="0"/>
                <a:ea typeface="ＭＳ Ｐゴシック" pitchFamily="34" charset="-128"/>
              </a:rPr>
              <a:t> A national agenda for forging partnerships – both traditional and innovative.</a:t>
            </a:r>
          </a:p>
          <a:p>
            <a:pPr defTabSz="912813" eaLnBrk="1" hangingPunct="1">
              <a:lnSpc>
                <a:spcPct val="80000"/>
              </a:lnSpc>
              <a:spcBef>
                <a:spcPct val="0"/>
              </a:spcBef>
            </a:pPr>
            <a:endParaRPr lang="en-US" altLang="en-US" sz="1200" dirty="0" smtClean="0">
              <a:ea typeface="ＭＳ Ｐゴシック" pitchFamily="34" charset="-128"/>
            </a:endParaRPr>
          </a:p>
          <a:p>
            <a:pPr defTabSz="912813" eaLnBrk="1" hangingPunct="1">
              <a:lnSpc>
                <a:spcPct val="80000"/>
              </a:lnSpc>
              <a:spcBef>
                <a:spcPct val="0"/>
              </a:spcBef>
            </a:pPr>
            <a:r>
              <a:rPr lang="en-US" altLang="en-US" sz="1200" dirty="0" smtClean="0">
                <a:ea typeface="ＭＳ Ｐゴシック" pitchFamily="34" charset="-128"/>
              </a:rPr>
              <a:t>In addition, it has served as the model for disease prevention and health promotion plans for other countries, including Egypt, Israel, Japan, Korea, and Uruguay.</a:t>
            </a:r>
          </a:p>
          <a:p>
            <a:pPr defTabSz="912813" eaLnBrk="1" hangingPunct="1">
              <a:lnSpc>
                <a:spcPct val="80000"/>
              </a:lnSpc>
              <a:spcBef>
                <a:spcPct val="0"/>
              </a:spcBef>
            </a:pPr>
            <a:endParaRPr lang="en-US" altLang="en-US" sz="1200" dirty="0" smtClean="0">
              <a:ea typeface="ＭＳ Ｐゴシック" pitchFamily="34" charset="-128"/>
            </a:endParaRP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20</a:t>
            </a:fld>
            <a:endParaRPr lang="en-US"/>
          </a:p>
        </p:txBody>
      </p:sp>
    </p:spTree>
    <p:extLst>
      <p:ext uri="{BB962C8B-B14F-4D97-AF65-F5344CB8AC3E}">
        <p14:creationId xmlns:p14="http://schemas.microsoft.com/office/powerpoint/2010/main" val="35492780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eaLnBrk="1" hangingPunct="1">
              <a:spcBef>
                <a:spcPct val="0"/>
              </a:spcBef>
            </a:pPr>
            <a:r>
              <a:rPr lang="en-US" altLang="en-US" sz="3000" b="1" dirty="0" smtClean="0">
                <a:solidFill>
                  <a:srgbClr val="000000"/>
                </a:solidFill>
                <a:latin typeface="Tahoma" pitchFamily="34" charset="0"/>
                <a:cs typeface="Tahoma" pitchFamily="34" charset="0"/>
              </a:rPr>
              <a:t>HP1990</a:t>
            </a:r>
          </a:p>
          <a:p>
            <a:pPr lvl="1" eaLnBrk="1" hangingPunct="1">
              <a:spcBef>
                <a:spcPct val="0"/>
              </a:spcBef>
            </a:pPr>
            <a:r>
              <a:rPr lang="en-US" altLang="en-US" sz="2100" dirty="0" smtClean="0">
                <a:solidFill>
                  <a:srgbClr val="000000"/>
                </a:solidFill>
                <a:latin typeface="Tahoma" pitchFamily="34" charset="0"/>
                <a:cs typeface="Tahoma" pitchFamily="34" charset="0"/>
              </a:rPr>
              <a:t>Topic Areas not organized by a specific framework</a:t>
            </a:r>
          </a:p>
          <a:p>
            <a:pPr lvl="1" eaLnBrk="1" hangingPunct="1">
              <a:spcBef>
                <a:spcPct val="0"/>
              </a:spcBef>
            </a:pPr>
            <a:r>
              <a:rPr lang="en-US" altLang="en-US" sz="2100" dirty="0" smtClean="0">
                <a:solidFill>
                  <a:srgbClr val="000000"/>
                </a:solidFill>
                <a:latin typeface="Tahoma" pitchFamily="34" charset="0"/>
                <a:cs typeface="Tahoma" pitchFamily="34" charset="0"/>
              </a:rPr>
              <a:t>Within TAs objectives organized by: </a:t>
            </a:r>
          </a:p>
          <a:p>
            <a:pPr lvl="2" eaLnBrk="1" hangingPunct="1">
              <a:spcBef>
                <a:spcPct val="0"/>
              </a:spcBef>
            </a:pPr>
            <a:r>
              <a:rPr lang="en-US" altLang="en-US" sz="2100" dirty="0" smtClean="0">
                <a:solidFill>
                  <a:srgbClr val="000000"/>
                </a:solidFill>
                <a:latin typeface="Tahoma" pitchFamily="34" charset="0"/>
                <a:cs typeface="Tahoma" pitchFamily="34" charset="0"/>
              </a:rPr>
              <a:t>Improved Health Status</a:t>
            </a:r>
          </a:p>
          <a:p>
            <a:pPr lvl="2" eaLnBrk="1" hangingPunct="1">
              <a:spcBef>
                <a:spcPct val="0"/>
              </a:spcBef>
            </a:pPr>
            <a:r>
              <a:rPr lang="en-US" altLang="en-US" sz="2100" dirty="0" smtClean="0">
                <a:solidFill>
                  <a:srgbClr val="000000"/>
                </a:solidFill>
                <a:latin typeface="Tahoma" pitchFamily="34" charset="0"/>
                <a:cs typeface="Tahoma" pitchFamily="34" charset="0"/>
              </a:rPr>
              <a:t>Reduced Risk Factors</a:t>
            </a:r>
          </a:p>
          <a:p>
            <a:pPr lvl="2" eaLnBrk="1" hangingPunct="1">
              <a:spcBef>
                <a:spcPct val="0"/>
              </a:spcBef>
            </a:pPr>
            <a:r>
              <a:rPr lang="en-US" altLang="en-US" sz="2100" dirty="0" smtClean="0">
                <a:solidFill>
                  <a:srgbClr val="000000"/>
                </a:solidFill>
                <a:latin typeface="Tahoma" pitchFamily="34" charset="0"/>
                <a:cs typeface="Tahoma" pitchFamily="34" charset="0"/>
              </a:rPr>
              <a:t>Increased Public and Professional Awareness</a:t>
            </a:r>
          </a:p>
          <a:p>
            <a:pPr lvl="2" eaLnBrk="1" hangingPunct="1">
              <a:spcBef>
                <a:spcPct val="0"/>
              </a:spcBef>
            </a:pPr>
            <a:r>
              <a:rPr lang="en-US" altLang="en-US" sz="2100" dirty="0" smtClean="0">
                <a:solidFill>
                  <a:srgbClr val="000000"/>
                </a:solidFill>
                <a:latin typeface="Tahoma" pitchFamily="34" charset="0"/>
                <a:cs typeface="Tahoma" pitchFamily="34" charset="0"/>
              </a:rPr>
              <a:t>Improved Services and Protection</a:t>
            </a:r>
          </a:p>
          <a:p>
            <a:pPr eaLnBrk="1" hangingPunct="1">
              <a:spcBef>
                <a:spcPct val="0"/>
              </a:spcBef>
            </a:pPr>
            <a:r>
              <a:rPr lang="en-US" altLang="en-US" sz="3000" b="1" dirty="0" smtClean="0">
                <a:solidFill>
                  <a:srgbClr val="000000"/>
                </a:solidFill>
                <a:latin typeface="Tahoma" pitchFamily="34" charset="0"/>
                <a:cs typeface="Tahoma" pitchFamily="34" charset="0"/>
              </a:rPr>
              <a:t>HP2000</a:t>
            </a:r>
          </a:p>
          <a:p>
            <a:pPr lvl="1" eaLnBrk="1" hangingPunct="1">
              <a:spcBef>
                <a:spcPct val="0"/>
              </a:spcBef>
            </a:pPr>
            <a:r>
              <a:rPr lang="en-US" altLang="en-US" sz="2100" dirty="0" smtClean="0">
                <a:solidFill>
                  <a:srgbClr val="000000"/>
                </a:solidFill>
                <a:latin typeface="Tahoma" pitchFamily="34" charset="0"/>
                <a:cs typeface="Tahoma" pitchFamily="34" charset="0"/>
              </a:rPr>
              <a:t>Topic Areas organized by:</a:t>
            </a:r>
          </a:p>
          <a:p>
            <a:pPr lvl="2" eaLnBrk="1" hangingPunct="1">
              <a:spcBef>
                <a:spcPct val="0"/>
              </a:spcBef>
            </a:pPr>
            <a:r>
              <a:rPr lang="en-US" altLang="en-US" sz="2100" dirty="0" smtClean="0">
                <a:solidFill>
                  <a:srgbClr val="000000"/>
                </a:solidFill>
                <a:latin typeface="Tahoma" pitchFamily="34" charset="0"/>
                <a:cs typeface="Tahoma" pitchFamily="34" charset="0"/>
              </a:rPr>
              <a:t>Health Promotion, Health Protection</a:t>
            </a:r>
          </a:p>
          <a:p>
            <a:pPr lvl="2" eaLnBrk="1" hangingPunct="1">
              <a:spcBef>
                <a:spcPct val="0"/>
              </a:spcBef>
            </a:pPr>
            <a:r>
              <a:rPr lang="en-US" altLang="en-US" sz="2100" dirty="0" smtClean="0">
                <a:solidFill>
                  <a:srgbClr val="000000"/>
                </a:solidFill>
                <a:latin typeface="Tahoma" pitchFamily="34" charset="0"/>
                <a:cs typeface="Tahoma" pitchFamily="34" charset="0"/>
              </a:rPr>
              <a:t>Preventive Services</a:t>
            </a:r>
          </a:p>
          <a:p>
            <a:pPr lvl="2" eaLnBrk="1" hangingPunct="1">
              <a:spcBef>
                <a:spcPct val="0"/>
              </a:spcBef>
            </a:pPr>
            <a:r>
              <a:rPr lang="en-US" altLang="en-US" sz="2100" dirty="0" smtClean="0">
                <a:solidFill>
                  <a:srgbClr val="000000"/>
                </a:solidFill>
                <a:latin typeface="Tahoma" pitchFamily="34" charset="0"/>
                <a:cs typeface="Tahoma" pitchFamily="34" charset="0"/>
              </a:rPr>
              <a:t>Surveillance and Data Systems</a:t>
            </a:r>
          </a:p>
          <a:p>
            <a:pPr lvl="1" eaLnBrk="1" hangingPunct="1">
              <a:spcBef>
                <a:spcPct val="0"/>
              </a:spcBef>
            </a:pPr>
            <a:r>
              <a:rPr lang="en-US" altLang="en-US" sz="2100" dirty="0" smtClean="0">
                <a:solidFill>
                  <a:srgbClr val="000000"/>
                </a:solidFill>
                <a:latin typeface="Tahoma" pitchFamily="34" charset="0"/>
                <a:cs typeface="Tahoma" pitchFamily="34" charset="0"/>
              </a:rPr>
              <a:t>Within TAs objectives organized by:</a:t>
            </a:r>
          </a:p>
          <a:p>
            <a:pPr lvl="2" eaLnBrk="1" hangingPunct="1">
              <a:spcBef>
                <a:spcPct val="0"/>
              </a:spcBef>
            </a:pPr>
            <a:r>
              <a:rPr lang="en-US" altLang="en-US" sz="2100" dirty="0" smtClean="0">
                <a:solidFill>
                  <a:srgbClr val="000000"/>
                </a:solidFill>
                <a:latin typeface="Tahoma" pitchFamily="34" charset="0"/>
                <a:cs typeface="Tahoma" pitchFamily="34" charset="0"/>
              </a:rPr>
              <a:t>Health Status</a:t>
            </a:r>
          </a:p>
          <a:p>
            <a:pPr lvl="2" eaLnBrk="1" hangingPunct="1">
              <a:spcBef>
                <a:spcPct val="0"/>
              </a:spcBef>
            </a:pPr>
            <a:r>
              <a:rPr lang="en-US" altLang="en-US" sz="2100" dirty="0" smtClean="0">
                <a:solidFill>
                  <a:srgbClr val="000000"/>
                </a:solidFill>
                <a:latin typeface="Tahoma" pitchFamily="34" charset="0"/>
                <a:cs typeface="Tahoma" pitchFamily="34" charset="0"/>
              </a:rPr>
              <a:t>Risk Reduction</a:t>
            </a:r>
          </a:p>
          <a:p>
            <a:pPr lvl="2" eaLnBrk="1" hangingPunct="1">
              <a:spcBef>
                <a:spcPct val="0"/>
              </a:spcBef>
            </a:pPr>
            <a:r>
              <a:rPr lang="en-US" altLang="en-US" sz="2100" dirty="0" smtClean="0">
                <a:solidFill>
                  <a:srgbClr val="000000"/>
                </a:solidFill>
                <a:latin typeface="Tahoma" pitchFamily="34" charset="0"/>
                <a:cs typeface="Tahoma" pitchFamily="34" charset="0"/>
              </a:rPr>
              <a:t>Services and Protection</a:t>
            </a:r>
          </a:p>
          <a:p>
            <a:pPr eaLnBrk="1" hangingPunct="1">
              <a:spcBef>
                <a:spcPct val="0"/>
              </a:spcBef>
            </a:pPr>
            <a:r>
              <a:rPr lang="en-US" altLang="en-US" sz="3000" b="1" dirty="0" smtClean="0">
                <a:solidFill>
                  <a:srgbClr val="000000"/>
                </a:solidFill>
                <a:latin typeface="Tahoma" pitchFamily="34" charset="0"/>
                <a:cs typeface="Tahoma" pitchFamily="34" charset="0"/>
              </a:rPr>
              <a:t>HP2010/HP2020</a:t>
            </a:r>
          </a:p>
          <a:p>
            <a:pPr lvl="1" eaLnBrk="1" hangingPunct="1">
              <a:spcBef>
                <a:spcPct val="0"/>
              </a:spcBef>
            </a:pPr>
            <a:r>
              <a:rPr lang="en-US" altLang="en-US" sz="2100" dirty="0" smtClean="0">
                <a:solidFill>
                  <a:srgbClr val="000000"/>
                </a:solidFill>
                <a:latin typeface="Tahoma" pitchFamily="34" charset="0"/>
                <a:cs typeface="Tahoma" pitchFamily="34" charset="0"/>
              </a:rPr>
              <a:t>Topic Areas alphabetical </a:t>
            </a:r>
          </a:p>
          <a:p>
            <a:pPr lvl="1" eaLnBrk="1" hangingPunct="1">
              <a:spcBef>
                <a:spcPct val="0"/>
              </a:spcBef>
            </a:pPr>
            <a:r>
              <a:rPr lang="en-US" altLang="en-US" sz="2100" dirty="0" smtClean="0">
                <a:solidFill>
                  <a:srgbClr val="000000"/>
                </a:solidFill>
                <a:latin typeface="Tahoma" pitchFamily="34" charset="0"/>
                <a:cs typeface="Tahoma" pitchFamily="34" charset="0"/>
              </a:rPr>
              <a:t>Objectives developed/organized by each TA work group</a:t>
            </a:r>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21</a:t>
            </a:fld>
            <a:endParaRPr lang="en-US"/>
          </a:p>
        </p:txBody>
      </p:sp>
    </p:spTree>
    <p:extLst>
      <p:ext uri="{BB962C8B-B14F-4D97-AF65-F5344CB8AC3E}">
        <p14:creationId xmlns:p14="http://schemas.microsoft.com/office/powerpoint/2010/main" val="483270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smtClean="0"/>
              <a:t>Full Committee Meetings: Open to the Public</a:t>
            </a:r>
          </a:p>
          <a:p>
            <a:r>
              <a:rPr lang="en-US" dirty="0" smtClean="0"/>
              <a:t>December 1-2, 2016 (in person)</a:t>
            </a:r>
          </a:p>
          <a:p>
            <a:r>
              <a:rPr lang="en-US" dirty="0" smtClean="0"/>
              <a:t>February 13, 2017 (webinar)</a:t>
            </a:r>
          </a:p>
          <a:p>
            <a:r>
              <a:rPr lang="en-US" dirty="0" smtClean="0"/>
              <a:t>April 27, 2017 (webinar)</a:t>
            </a:r>
          </a:p>
          <a:p>
            <a:r>
              <a:rPr lang="en-US" dirty="0" smtClean="0"/>
              <a:t>June 27, 2017 (webinar)</a:t>
            </a:r>
          </a:p>
          <a:p>
            <a:r>
              <a:rPr lang="en-US" dirty="0" smtClean="0"/>
              <a:t>September 6-7, 2017 (in person)</a:t>
            </a:r>
          </a:p>
          <a:p>
            <a:endParaRPr lang="en-US" dirty="0" smtClean="0"/>
          </a:p>
          <a:p>
            <a:r>
              <a:rPr lang="en-US" dirty="0" smtClean="0"/>
              <a:t>5 Working Subcommittees</a:t>
            </a:r>
          </a:p>
          <a:p>
            <a:r>
              <a:rPr lang="en-US" dirty="0" smtClean="0"/>
              <a:t>Approaches Subcommittee</a:t>
            </a:r>
          </a:p>
          <a:p>
            <a:r>
              <a:rPr lang="en-US" dirty="0" smtClean="0"/>
              <a:t>Prioritization and Objective Selection Criteria Subcommittee</a:t>
            </a:r>
          </a:p>
          <a:p>
            <a:r>
              <a:rPr lang="en-US" dirty="0" smtClean="0"/>
              <a:t>Stakeholder Engagement and Communications Subcommittee</a:t>
            </a:r>
          </a:p>
          <a:p>
            <a:r>
              <a:rPr lang="en-US" dirty="0" smtClean="0"/>
              <a:t>Social Determinants of Health and Health Equity Subcommittee</a:t>
            </a:r>
          </a:p>
          <a:p>
            <a:r>
              <a:rPr lang="en-US" dirty="0" smtClean="0"/>
              <a:t>Data Subcommittee</a:t>
            </a:r>
          </a:p>
          <a:p>
            <a:r>
              <a:rPr lang="en-US" dirty="0" smtClean="0"/>
              <a:t>Public participation helps shape the framework, objectives, and targets of Healthy People 2030 </a:t>
            </a:r>
          </a:p>
          <a:p>
            <a:r>
              <a:rPr lang="en-US" dirty="0" smtClean="0"/>
              <a:t>Two Phases of Public Comment</a:t>
            </a:r>
          </a:p>
          <a:p>
            <a:r>
              <a:rPr lang="en-US" dirty="0" smtClean="0"/>
              <a:t>Phase 1: HP2030 Framework (Vision, Mission, Foundational Principles, Plan of Action, and Overarching Goals)</a:t>
            </a:r>
          </a:p>
          <a:p>
            <a:r>
              <a:rPr lang="en-US" dirty="0" smtClean="0"/>
              <a:t>Phase 2: HP2030 Objectives</a:t>
            </a:r>
          </a:p>
          <a:p>
            <a:r>
              <a:rPr lang="en-US" dirty="0" smtClean="0"/>
              <a:t>Summer </a:t>
            </a:r>
          </a:p>
          <a:p>
            <a:r>
              <a:rPr lang="en-US" dirty="0" smtClean="0"/>
              <a:t>Submit comments online via healthypeople.gov from June 27, 2017 until September 29, 2017</a:t>
            </a:r>
          </a:p>
          <a:p>
            <a:r>
              <a:rPr lang="en-US" dirty="0" smtClean="0"/>
              <a:t>Fall </a:t>
            </a:r>
          </a:p>
          <a:p>
            <a:r>
              <a:rPr lang="en-US" dirty="0" smtClean="0"/>
              <a:t>Look for more information on how to register to submit oral comments at the September 6, 2017 in-person Secretary’s Advisory Committee Meeting </a:t>
            </a:r>
          </a:p>
          <a:p>
            <a:r>
              <a:rPr lang="en-US" dirty="0" smtClean="0"/>
              <a:t>Find Healthy People at the annual APHA meeting session in November 2017</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22</a:t>
            </a:fld>
            <a:endParaRPr lang="en-US"/>
          </a:p>
        </p:txBody>
      </p:sp>
    </p:spTree>
    <p:extLst>
      <p:ext uri="{BB962C8B-B14F-4D97-AF65-F5344CB8AC3E}">
        <p14:creationId xmlns:p14="http://schemas.microsoft.com/office/powerpoint/2010/main" val="1505930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prevent 1 million heart attacks and strokes by 2022, we need to focus on three key priorities:</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Keeping people healthy</a:t>
            </a:r>
            <a:r>
              <a:rPr lang="en-US" sz="1200" kern="1200" dirty="0" smtClean="0">
                <a:solidFill>
                  <a:schemeClr val="tx1"/>
                </a:solidFill>
                <a:effectLst/>
                <a:latin typeface="+mn-lt"/>
                <a:ea typeface="+mn-ea"/>
                <a:cs typeface="+mn-cs"/>
              </a:rPr>
              <a:t> by making changes to the environments in which people live, learn, work, and play to make it easier for people to make healthy choices.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Optimizing care</a:t>
            </a:r>
            <a:r>
              <a:rPr lang="en-US" sz="1200" kern="1200" dirty="0" smtClean="0">
                <a:solidFill>
                  <a:schemeClr val="tx1"/>
                </a:solidFill>
                <a:effectLst/>
                <a:latin typeface="+mn-lt"/>
                <a:ea typeface="+mn-ea"/>
                <a:cs typeface="+mn-cs"/>
              </a:rPr>
              <a:t> so that those with and at risk for cardiovascular disease receive the services and acquire the skills needed to reduce the likelihood of having a heart attack or stroke.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Improving outcomes for priority populations</a:t>
            </a:r>
            <a:r>
              <a:rPr lang="en-US" sz="1200" kern="1200" dirty="0" smtClean="0">
                <a:solidFill>
                  <a:schemeClr val="tx1"/>
                </a:solidFill>
                <a:effectLst/>
                <a:latin typeface="+mn-lt"/>
                <a:ea typeface="+mn-ea"/>
                <a:cs typeface="+mn-cs"/>
              </a:rPr>
              <a:t> who suffer worse outcomes of cardiovascular disease and where there is evidence and the opportunity to make a significant impact.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CE0BF7-5B15-4DCA-AE24-8E2BDC6AA0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50514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get to the goal of a 20% reduction in sodium intake, smoking, and physical inactivity, we must focus our collective efforts on effective public health strategies.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Strong evidence suggests local food procurement policies can enhance consumer choice for lower sodium foods, while encouraging more producers to offer lower sodium alternatives.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Smoke-free spaces and pricing approaches are effective in driving down tobacco use.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And there is promising evidence that increasing access to places for physical activity, designing communities and streets with physical activity in mind, and peer support–type walking groups can help more individuals increase their physical activity level. </a:t>
            </a:r>
          </a:p>
        </p:txBody>
      </p:sp>
      <p:sp>
        <p:nvSpPr>
          <p:cNvPr id="4" name="Slide Number Placeholder 3"/>
          <p:cNvSpPr>
            <a:spLocks noGrp="1"/>
          </p:cNvSpPr>
          <p:nvPr>
            <p:ph type="sldNum" sz="quarter" idx="10"/>
          </p:nvPr>
        </p:nvSpPr>
        <p:spPr/>
        <p:txBody>
          <a:bodyPr/>
          <a:lstStyle/>
          <a:p>
            <a:pPr marL="0" marR="0" lvl="0" indent="0" algn="r" defTabSz="913358" rtl="0" eaLnBrk="1" fontAlgn="auto" latinLnBrk="0" hangingPunct="1">
              <a:lnSpc>
                <a:spcPct val="100000"/>
              </a:lnSpc>
              <a:spcBef>
                <a:spcPts val="0"/>
              </a:spcBef>
              <a:spcAft>
                <a:spcPts val="0"/>
              </a:spcAft>
              <a:buClrTx/>
              <a:buSzTx/>
              <a:buFontTx/>
              <a:buNone/>
              <a:tabLst/>
              <a:defRPr/>
            </a:pPr>
            <a:fld id="{308753D7-F08A-4482-AD0E-564F1E8B58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335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5521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Likewise, in order to achieve excellence in clinical care, we need to focus on effective health care strategies.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Evidence has shown that high performers excel in the use of:   </a:t>
            </a:r>
          </a:p>
          <a:p>
            <a:r>
              <a:rPr lang="en-US" sz="1200" b="1" kern="1200" dirty="0" smtClean="0">
                <a:solidFill>
                  <a:schemeClr val="tx1"/>
                </a:solidFill>
                <a:effectLst/>
                <a:latin typeface="+mn-lt"/>
                <a:ea typeface="+mn-ea"/>
                <a:cs typeface="+mn-cs"/>
              </a:rPr>
              <a:t>Technology, </a:t>
            </a:r>
            <a:r>
              <a:rPr lang="en-US" sz="1200" kern="1200" dirty="0" smtClean="0">
                <a:solidFill>
                  <a:schemeClr val="tx1"/>
                </a:solidFill>
                <a:effectLst/>
                <a:latin typeface="+mn-lt"/>
                <a:ea typeface="+mn-ea"/>
                <a:cs typeface="+mn-cs"/>
              </a:rPr>
              <a:t>such as electronic health records that include</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clinical</a:t>
            </a:r>
            <a:r>
              <a:rPr lang="en-US" sz="1200" b="1"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decision support, patient portals, e- and default referrals, registries, and algorithms to find gaps in care.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Teams, </a:t>
            </a:r>
            <a:r>
              <a:rPr lang="en-US" sz="1200" kern="1200" dirty="0" smtClean="0">
                <a:solidFill>
                  <a:schemeClr val="tx1"/>
                </a:solidFill>
                <a:effectLst/>
                <a:latin typeface="+mn-lt"/>
                <a:ea typeface="+mn-ea"/>
                <a:cs typeface="+mn-cs"/>
              </a:rPr>
              <a:t>including pharmacists, nurses, community health workers, and cardiac rehab teams. The nation needs everyone working at the top of their license and abilities. </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Processes </a:t>
            </a:r>
            <a:r>
              <a:rPr lang="en-US" sz="1200" kern="1200" dirty="0" smtClean="0">
                <a:solidFill>
                  <a:schemeClr val="tx1"/>
                </a:solidFill>
                <a:effectLst/>
                <a:latin typeface="+mn-lt"/>
                <a:ea typeface="+mn-ea"/>
                <a:cs typeface="+mn-cs"/>
              </a:rPr>
              <a:t>that ensure quality care, such as treatment protocols; daily huddles of the medical team; scorecards that show performance status on the ABCS;  proactive outreach to patients about their risks, such as uncontrolled high blood pressure; and finding patients with undiagnosed high blood pressure, high cholesterol, or tobacco use.</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Patient and family supports</a:t>
            </a:r>
            <a:r>
              <a:rPr lang="en-US" sz="1200" kern="1200" dirty="0" smtClean="0">
                <a:solidFill>
                  <a:schemeClr val="tx1"/>
                </a:solidFill>
                <a:effectLst/>
                <a:latin typeface="+mn-lt"/>
                <a:ea typeface="+mn-ea"/>
                <a:cs typeface="+mn-cs"/>
              </a:rPr>
              <a:t>, such as training in self-measured blood pressure monitoring; problem-solving in medication adherence; counseling on nutrition, physical activity, tobacco cessation, and avoiding exposure to particulate matter (also known as particle pollution); and systematic referrals to community-based physical activity and cardiac rehab programs.</a:t>
            </a:r>
          </a:p>
          <a:p>
            <a:endParaRPr lang="en-US" dirty="0"/>
          </a:p>
        </p:txBody>
      </p:sp>
      <p:sp>
        <p:nvSpPr>
          <p:cNvPr id="4" name="Slide Number Placeholder 3"/>
          <p:cNvSpPr>
            <a:spLocks noGrp="1"/>
          </p:cNvSpPr>
          <p:nvPr>
            <p:ph type="sldNum" sz="quarter" idx="10"/>
          </p:nvPr>
        </p:nvSpPr>
        <p:spPr/>
        <p:txBody>
          <a:bodyPr/>
          <a:lstStyle/>
          <a:p>
            <a:pPr marL="0" marR="0" lvl="0" indent="0" algn="r" defTabSz="913358" rtl="0" eaLnBrk="1" fontAlgn="auto" latinLnBrk="0" hangingPunct="1">
              <a:lnSpc>
                <a:spcPct val="100000"/>
              </a:lnSpc>
              <a:spcBef>
                <a:spcPts val="0"/>
              </a:spcBef>
              <a:spcAft>
                <a:spcPts val="0"/>
              </a:spcAft>
              <a:buClrTx/>
              <a:buSzTx/>
              <a:buFontTx/>
              <a:buNone/>
              <a:tabLst/>
              <a:defRPr/>
            </a:pPr>
            <a:fld id="{308753D7-F08A-4482-AD0E-564F1E8B58A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335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1850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defTabSz="931774">
              <a:defRPr/>
            </a:pPr>
            <a:r>
              <a:rPr lang="en-US" b="0" dirty="0" smtClean="0"/>
              <a:t>We identified the following events that occurred among US adults aged 18 and older using these primary diagnosis codes and underlying cause-of-death codes.</a:t>
            </a:r>
            <a:r>
              <a:rPr lang="en-US" b="0" baseline="0" dirty="0" smtClean="0"/>
              <a:t> </a:t>
            </a:r>
            <a:endParaRPr lang="en-US" sz="16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DA910-566E-4C22-BA5E-6ECA415E98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079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pPr defTabSz="931774">
              <a:defRPr/>
            </a:pPr>
            <a:r>
              <a:rPr lang="en-US" b="0" baseline="0" dirty="0" smtClean="0"/>
              <a:t>We then </a:t>
            </a:r>
            <a:r>
              <a:rPr lang="en-US" kern="1200" dirty="0" smtClean="0">
                <a:solidFill>
                  <a:schemeClr val="tx1"/>
                </a:solidFill>
                <a:effectLst/>
              </a:rPr>
              <a:t>applied the following exclusion criteria to identify </a:t>
            </a:r>
            <a:r>
              <a:rPr lang="en-US" b="0" dirty="0" smtClean="0"/>
              <a:t>mutually exclusive </a:t>
            </a:r>
            <a:r>
              <a:rPr lang="en-US" kern="1200" dirty="0" smtClean="0">
                <a:solidFill>
                  <a:schemeClr val="tx1"/>
                </a:solidFill>
                <a:effectLst/>
              </a:rPr>
              <a:t>terminus events that were</a:t>
            </a:r>
            <a:r>
              <a:rPr lang="en-US" kern="1200" baseline="0" dirty="0" smtClean="0">
                <a:solidFill>
                  <a:schemeClr val="tx1"/>
                </a:solidFill>
                <a:effectLst/>
              </a:rPr>
              <a:t> acute in nature</a:t>
            </a:r>
            <a:r>
              <a:rPr lang="en-US" b="0" dirty="0" smtClean="0"/>
              <a:t>.</a:t>
            </a:r>
            <a:r>
              <a:rPr lang="en-US" b="0" baseline="0" dirty="0" smtClean="0"/>
              <a:t>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CDA910-566E-4C22-BA5E-6ECA415E982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0671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1981200"/>
            <a:ext cx="8229600" cy="1676400"/>
          </a:xfrm>
          <a:prstGeom prst="rect">
            <a:avLst/>
          </a:prstGeom>
        </p:spPr>
        <p:txBody>
          <a:bodyPr lIns="91336" tIns="45670" rIns="91336" bIns="45670"/>
          <a:lstStyle>
            <a:lvl1pPr>
              <a:lnSpc>
                <a:spcPts val="3000"/>
              </a:lnSpc>
              <a:defRPr sz="2800" b="1" baseline="0">
                <a:solidFill>
                  <a:schemeClr val="bg1"/>
                </a:solidFill>
                <a:effectLst/>
                <a:latin typeface="Calibri" pitchFamily="34" charset="0"/>
              </a:defRPr>
            </a:lvl1pPr>
          </a:lstStyle>
          <a:p>
            <a:endParaRPr lang="en-US" dirty="0"/>
          </a:p>
        </p:txBody>
      </p:sp>
      <p:sp>
        <p:nvSpPr>
          <p:cNvPr id="5" name="Subtitle 2"/>
          <p:cNvSpPr>
            <a:spLocks noGrp="1"/>
          </p:cNvSpPr>
          <p:nvPr>
            <p:ph type="subTitle" idx="1"/>
          </p:nvPr>
        </p:nvSpPr>
        <p:spPr>
          <a:xfrm>
            <a:off x="1371600" y="3886202"/>
            <a:ext cx="6400800" cy="457200"/>
          </a:xfrm>
          <a:prstGeom prst="rect">
            <a:avLst/>
          </a:prstGeom>
        </p:spPr>
        <p:txBody>
          <a:bodyPr lIns="91336" tIns="45670" rIns="91336" bIns="45670"/>
          <a:lstStyle>
            <a:lvl1pPr marL="0" indent="0" algn="ctr">
              <a:buNone/>
              <a:defRPr sz="2000" b="1" baseline="0">
                <a:solidFill>
                  <a:schemeClr val="bg2"/>
                </a:solidFill>
                <a:effectLst/>
                <a:latin typeface="Calibri" pitchFamily="34" charset="0"/>
              </a:defRPr>
            </a:lvl1pPr>
            <a:lvl2pPr marL="456680" indent="0" algn="ctr">
              <a:buNone/>
              <a:defRPr>
                <a:solidFill>
                  <a:schemeClr val="tx1">
                    <a:tint val="75000"/>
                  </a:schemeClr>
                </a:solidFill>
              </a:defRPr>
            </a:lvl2pPr>
            <a:lvl3pPr marL="913358" indent="0" algn="ctr">
              <a:buNone/>
              <a:defRPr>
                <a:solidFill>
                  <a:schemeClr val="tx1">
                    <a:tint val="75000"/>
                  </a:schemeClr>
                </a:solidFill>
              </a:defRPr>
            </a:lvl3pPr>
            <a:lvl4pPr marL="1370034" indent="0" algn="ctr">
              <a:buNone/>
              <a:defRPr>
                <a:solidFill>
                  <a:schemeClr val="tx1">
                    <a:tint val="75000"/>
                  </a:schemeClr>
                </a:solidFill>
              </a:defRPr>
            </a:lvl4pPr>
            <a:lvl5pPr marL="1826714" indent="0" algn="ctr">
              <a:buNone/>
              <a:defRPr>
                <a:solidFill>
                  <a:schemeClr val="tx1">
                    <a:tint val="75000"/>
                  </a:schemeClr>
                </a:solidFill>
              </a:defRPr>
            </a:lvl5pPr>
            <a:lvl6pPr marL="2283392" indent="0" algn="ctr">
              <a:buNone/>
              <a:defRPr>
                <a:solidFill>
                  <a:schemeClr val="tx1">
                    <a:tint val="75000"/>
                  </a:schemeClr>
                </a:solidFill>
              </a:defRPr>
            </a:lvl6pPr>
            <a:lvl7pPr marL="2740070" indent="0" algn="ctr">
              <a:buNone/>
              <a:defRPr>
                <a:solidFill>
                  <a:schemeClr val="tx1">
                    <a:tint val="75000"/>
                  </a:schemeClr>
                </a:solidFill>
              </a:defRPr>
            </a:lvl7pPr>
            <a:lvl8pPr marL="3196749" indent="0" algn="ctr">
              <a:buNone/>
              <a:defRPr>
                <a:solidFill>
                  <a:schemeClr val="tx1">
                    <a:tint val="75000"/>
                  </a:schemeClr>
                </a:solidFill>
              </a:defRPr>
            </a:lvl8pPr>
            <a:lvl9pPr marL="3653429"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lIns="91336" tIns="45670" rIns="91336" bIns="45670"/>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2057400"/>
            <a:ext cx="6400800" cy="2057400"/>
          </a:xfrm>
          <a:prstGeom prst="rect">
            <a:avLst/>
          </a:prstGeom>
        </p:spPr>
        <p:txBody>
          <a:bodyPr lIns="91336" tIns="45670" rIns="91336" bIns="45670"/>
          <a:lstStyle>
            <a:lvl1pPr marL="0" indent="0" algn="ctr">
              <a:buNone/>
              <a:defRPr sz="2800" b="1" baseline="0">
                <a:solidFill>
                  <a:schemeClr val="bg2"/>
                </a:solidFill>
                <a:effectLst/>
                <a:latin typeface="Calibri" pitchFamily="34" charset="0"/>
              </a:defRPr>
            </a:lvl1pPr>
            <a:lvl2pPr marL="456680" indent="0" algn="ctr">
              <a:buNone/>
              <a:defRPr>
                <a:solidFill>
                  <a:schemeClr val="tx1">
                    <a:tint val="75000"/>
                  </a:schemeClr>
                </a:solidFill>
              </a:defRPr>
            </a:lvl2pPr>
            <a:lvl3pPr marL="913358" indent="0" algn="ctr">
              <a:buNone/>
              <a:defRPr>
                <a:solidFill>
                  <a:schemeClr val="tx1">
                    <a:tint val="75000"/>
                  </a:schemeClr>
                </a:solidFill>
              </a:defRPr>
            </a:lvl3pPr>
            <a:lvl4pPr marL="1370034" indent="0" algn="ctr">
              <a:buNone/>
              <a:defRPr>
                <a:solidFill>
                  <a:schemeClr val="tx1">
                    <a:tint val="75000"/>
                  </a:schemeClr>
                </a:solidFill>
              </a:defRPr>
            </a:lvl4pPr>
            <a:lvl5pPr marL="1826714" indent="0" algn="ctr">
              <a:buNone/>
              <a:defRPr>
                <a:solidFill>
                  <a:schemeClr val="tx1">
                    <a:tint val="75000"/>
                  </a:schemeClr>
                </a:solidFill>
              </a:defRPr>
            </a:lvl5pPr>
            <a:lvl6pPr marL="2283392" indent="0" algn="ctr">
              <a:buNone/>
              <a:defRPr>
                <a:solidFill>
                  <a:schemeClr val="tx1">
                    <a:tint val="75000"/>
                  </a:schemeClr>
                </a:solidFill>
              </a:defRPr>
            </a:lvl6pPr>
            <a:lvl7pPr marL="2740070" indent="0" algn="ctr">
              <a:buNone/>
              <a:defRPr>
                <a:solidFill>
                  <a:schemeClr val="tx1">
                    <a:tint val="75000"/>
                  </a:schemeClr>
                </a:solidFill>
              </a:defRPr>
            </a:lvl7pPr>
            <a:lvl8pPr marL="3196749" indent="0" algn="ctr">
              <a:buNone/>
              <a:defRPr>
                <a:solidFill>
                  <a:schemeClr val="tx1">
                    <a:tint val="75000"/>
                  </a:schemeClr>
                </a:solidFill>
              </a:defRPr>
            </a:lvl8pPr>
            <a:lvl9pPr marL="3653429" indent="0" algn="ctr">
              <a:buNone/>
              <a:defRPr>
                <a:solidFill>
                  <a:schemeClr val="tx1">
                    <a:tint val="75000"/>
                  </a:schemeClr>
                </a:solidFill>
              </a:defRPr>
            </a:lvl9pPr>
          </a:lstStyle>
          <a:p>
            <a:endParaRPr lang="en-US" dirty="0" smtClean="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2/15/2019</a:t>
            </a:fld>
            <a:endParaRPr lang="en-US" dirty="0"/>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
        <p:nvSpPr>
          <p:cNvPr id="8" name="Rectangle 7"/>
          <p:cNvSpPr/>
          <p:nvPr userDrawn="1"/>
        </p:nvSpPr>
        <p:spPr>
          <a:xfrm>
            <a:off x="0" y="0"/>
            <a:ext cx="9144000" cy="1316736"/>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latin typeface="Arial" charset="0"/>
              <a:ea typeface="Arial" charset="0"/>
              <a:cs typeface="Arial" charset="0"/>
            </a:endParaRPr>
          </a:p>
        </p:txBody>
      </p:sp>
    </p:spTree>
    <p:extLst>
      <p:ext uri="{BB962C8B-B14F-4D97-AF65-F5344CB8AC3E}">
        <p14:creationId xmlns:p14="http://schemas.microsoft.com/office/powerpoint/2010/main" val="23781162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2/15/2019</a:t>
            </a:fld>
            <a:endParaRPr lang="en-US" dirty="0"/>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
        <p:nvSpPr>
          <p:cNvPr id="10" name="Rectangle 9"/>
          <p:cNvSpPr/>
          <p:nvPr userDrawn="1"/>
        </p:nvSpPr>
        <p:spPr>
          <a:xfrm>
            <a:off x="0" y="0"/>
            <a:ext cx="9144000" cy="1316736"/>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latin typeface="Arial" charset="0"/>
              <a:ea typeface="Arial" charset="0"/>
              <a:cs typeface="Arial" charset="0"/>
            </a:endParaRPr>
          </a:p>
        </p:txBody>
      </p:sp>
    </p:spTree>
    <p:extLst>
      <p:ext uri="{BB962C8B-B14F-4D97-AF65-F5344CB8AC3E}">
        <p14:creationId xmlns:p14="http://schemas.microsoft.com/office/powerpoint/2010/main" val="24778300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2/15/2019</a:t>
            </a:fld>
            <a:endParaRPr lang="en-US" dirty="0"/>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
        <p:nvSpPr>
          <p:cNvPr id="6" name="Rectangle 5"/>
          <p:cNvSpPr/>
          <p:nvPr userDrawn="1"/>
        </p:nvSpPr>
        <p:spPr>
          <a:xfrm>
            <a:off x="0" y="0"/>
            <a:ext cx="9144000" cy="1316736"/>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latin typeface="Arial" charset="0"/>
              <a:ea typeface="Arial" charset="0"/>
              <a:cs typeface="Arial" charset="0"/>
            </a:endParaRPr>
          </a:p>
        </p:txBody>
      </p:sp>
    </p:spTree>
    <p:extLst>
      <p:ext uri="{BB962C8B-B14F-4D97-AF65-F5344CB8AC3E}">
        <p14:creationId xmlns:p14="http://schemas.microsoft.com/office/powerpoint/2010/main" val="140756446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2/15/2019</a:t>
            </a:fld>
            <a:endParaRPr lang="en-US" dirty="0"/>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14151474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2/15/2019</a:t>
            </a:fld>
            <a:endParaRPr lang="en-US" dirty="0"/>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
        <p:nvSpPr>
          <p:cNvPr id="8" name="Rectangle 7"/>
          <p:cNvSpPr/>
          <p:nvPr userDrawn="1"/>
        </p:nvSpPr>
        <p:spPr>
          <a:xfrm>
            <a:off x="0" y="0"/>
            <a:ext cx="9144000" cy="1316736"/>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latin typeface="Arial" charset="0"/>
              <a:ea typeface="Arial" charset="0"/>
              <a:cs typeface="Arial" charset="0"/>
            </a:endParaRPr>
          </a:p>
        </p:txBody>
      </p:sp>
    </p:spTree>
    <p:extLst>
      <p:ext uri="{BB962C8B-B14F-4D97-AF65-F5344CB8AC3E}">
        <p14:creationId xmlns:p14="http://schemas.microsoft.com/office/powerpoint/2010/main" val="326014699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2/15/2019</a:t>
            </a:fld>
            <a:endParaRPr lang="en-US" dirty="0"/>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6287548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2/15/2019</a:t>
            </a:fld>
            <a:endParaRPr lang="en-US" dirty="0"/>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60114234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2/15/2019</a:t>
            </a:fld>
            <a:endParaRPr lang="en-US" dirty="0"/>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24852672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chemeClr val="accent1"/>
              </a:buClr>
              <a:defRPr>
                <a:latin typeface="Arial" charset="0"/>
                <a:ea typeface="Arial" charset="0"/>
                <a:cs typeface="Arial" charset="0"/>
              </a:defRPr>
            </a:lvl1pPr>
            <a:lvl2pPr>
              <a:buClr>
                <a:schemeClr val="accent1"/>
              </a:buClr>
              <a:defRPr>
                <a:latin typeface="Arial" charset="0"/>
                <a:ea typeface="Arial" charset="0"/>
                <a:cs typeface="Arial" charset="0"/>
              </a:defRPr>
            </a:lvl2pPr>
            <a:lvl3pPr>
              <a:buClr>
                <a:schemeClr val="accent1"/>
              </a:buClr>
              <a:defRPr>
                <a:latin typeface="Arial" charset="0"/>
                <a:ea typeface="Arial" charset="0"/>
                <a:cs typeface="Arial" charset="0"/>
              </a:defRPr>
            </a:lvl3pPr>
            <a:lvl4pPr>
              <a:buClr>
                <a:schemeClr val="accent1"/>
              </a:buClr>
              <a:defRPr>
                <a:latin typeface="Arial" charset="0"/>
                <a:ea typeface="Arial" charset="0"/>
                <a:cs typeface="Arial" charset="0"/>
              </a:defRPr>
            </a:lvl4pPr>
            <a:lvl5pPr>
              <a:buClr>
                <a:schemeClr val="accent1"/>
              </a:buClr>
              <a:defRPr>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lvl1pPr>
              <a:defRPr>
                <a:latin typeface="Arial" charset="0"/>
                <a:ea typeface="Arial" charset="0"/>
                <a:cs typeface="Arial" charset="0"/>
              </a:defRPr>
            </a:lvl1p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lvl1pPr>
              <a:defRPr>
                <a:latin typeface="Arial" charset="0"/>
                <a:ea typeface="Arial" charset="0"/>
                <a:cs typeface="Arial" charset="0"/>
              </a:defRPr>
            </a:lvl1p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
        <p:nvSpPr>
          <p:cNvPr id="11" name="Rectangle 10"/>
          <p:cNvSpPr/>
          <p:nvPr userDrawn="1"/>
        </p:nvSpPr>
        <p:spPr>
          <a:xfrm>
            <a:off x="0" y="0"/>
            <a:ext cx="9144000" cy="1316736"/>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latin typeface="Arial" charset="0"/>
              <a:ea typeface="Arial" charset="0"/>
              <a:cs typeface="Arial" charset="0"/>
            </a:endParaRPr>
          </a:p>
        </p:txBody>
      </p:sp>
      <p:sp>
        <p:nvSpPr>
          <p:cNvPr id="12" name="Title 1"/>
          <p:cNvSpPr>
            <a:spLocks noGrp="1"/>
          </p:cNvSpPr>
          <p:nvPr>
            <p:ph type="title"/>
          </p:nvPr>
        </p:nvSpPr>
        <p:spPr>
          <a:xfrm>
            <a:off x="628650" y="0"/>
            <a:ext cx="7886700" cy="1316736"/>
          </a:xfrm>
        </p:spPr>
        <p:txBody>
          <a:bodyPr/>
          <a:lstStyle>
            <a:lvl1pPr algn="ctr">
              <a:defRPr>
                <a:solidFill>
                  <a:schemeClr val="bg1"/>
                </a:solidFill>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8920499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825625"/>
            <a:ext cx="3886200" cy="4351338"/>
          </a:xfrm>
        </p:spPr>
        <p:txBody>
          <a:bodyPr/>
          <a:lstStyle>
            <a:lvl1pPr>
              <a:buClr>
                <a:schemeClr val="accent1"/>
              </a:buClr>
              <a:defRPr>
                <a:latin typeface="Arial" charset="0"/>
                <a:ea typeface="Arial" charset="0"/>
                <a:cs typeface="Arial" charset="0"/>
              </a:defRPr>
            </a:lvl1pPr>
            <a:lvl2pPr>
              <a:buClr>
                <a:schemeClr val="accent1"/>
              </a:buClr>
              <a:defRPr>
                <a:latin typeface="Arial" charset="0"/>
                <a:ea typeface="Arial" charset="0"/>
                <a:cs typeface="Arial" charset="0"/>
              </a:defRPr>
            </a:lvl2pPr>
            <a:lvl3pPr>
              <a:buClr>
                <a:schemeClr val="accent1"/>
              </a:buClr>
              <a:defRPr>
                <a:latin typeface="Arial" charset="0"/>
                <a:ea typeface="Arial" charset="0"/>
                <a:cs typeface="Arial" charset="0"/>
              </a:defRPr>
            </a:lvl3pPr>
            <a:lvl4pPr>
              <a:buClr>
                <a:schemeClr val="accent1"/>
              </a:buClr>
              <a:defRPr>
                <a:latin typeface="Arial" charset="0"/>
                <a:ea typeface="Arial" charset="0"/>
                <a:cs typeface="Arial" charset="0"/>
              </a:defRPr>
            </a:lvl4pPr>
            <a:lvl5pPr>
              <a:buClr>
                <a:schemeClr val="accent1"/>
              </a:buClr>
              <a:defRPr>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lvl1pPr>
              <a:buClr>
                <a:schemeClr val="accent1"/>
              </a:buClr>
              <a:defRPr>
                <a:latin typeface="Arial" charset="0"/>
                <a:ea typeface="Arial" charset="0"/>
                <a:cs typeface="Arial" charset="0"/>
              </a:defRPr>
            </a:lvl1pPr>
            <a:lvl2pPr>
              <a:buClr>
                <a:schemeClr val="accent1"/>
              </a:buClr>
              <a:defRPr>
                <a:latin typeface="Arial" charset="0"/>
                <a:ea typeface="Arial" charset="0"/>
                <a:cs typeface="Arial" charset="0"/>
              </a:defRPr>
            </a:lvl2pPr>
            <a:lvl3pPr>
              <a:buClr>
                <a:schemeClr val="accent1"/>
              </a:buClr>
              <a:defRPr>
                <a:latin typeface="Arial" charset="0"/>
                <a:ea typeface="Arial" charset="0"/>
                <a:cs typeface="Arial" charset="0"/>
              </a:defRPr>
            </a:lvl3pPr>
            <a:lvl4pPr>
              <a:buClr>
                <a:schemeClr val="accent1"/>
              </a:buClr>
              <a:defRPr>
                <a:latin typeface="Arial" charset="0"/>
                <a:ea typeface="Arial" charset="0"/>
                <a:cs typeface="Arial" charset="0"/>
              </a:defRPr>
            </a:lvl4pPr>
            <a:lvl5pPr>
              <a:buClr>
                <a:schemeClr val="accent1"/>
              </a:buClr>
              <a:defRPr>
                <a:latin typeface="Arial" charset="0"/>
                <a:ea typeface="Arial" charset="0"/>
                <a:cs typeface="Arial"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11"/>
          </p:nvPr>
        </p:nvSpPr>
        <p:spPr/>
        <p:txBody>
          <a:bodyPr/>
          <a:lstStyle>
            <a:lvl1pPr>
              <a:defRPr>
                <a:latin typeface="Arial" charset="0"/>
                <a:ea typeface="Arial" charset="0"/>
                <a:cs typeface="Arial" charset="0"/>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charset="0"/>
                <a:ea typeface="Arial" charset="0"/>
                <a:cs typeface="Arial" charset="0"/>
              </a:defRPr>
            </a:lvl1p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
        <p:nvSpPr>
          <p:cNvPr id="13" name="Rectangle 12"/>
          <p:cNvSpPr/>
          <p:nvPr userDrawn="1"/>
        </p:nvSpPr>
        <p:spPr>
          <a:xfrm>
            <a:off x="0" y="0"/>
            <a:ext cx="9144000" cy="1316736"/>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latin typeface="Arial" charset="0"/>
              <a:ea typeface="Arial" charset="0"/>
              <a:cs typeface="Arial" charset="0"/>
            </a:endParaRPr>
          </a:p>
        </p:txBody>
      </p:sp>
      <p:sp>
        <p:nvSpPr>
          <p:cNvPr id="14" name="Title 1"/>
          <p:cNvSpPr>
            <a:spLocks noGrp="1"/>
          </p:cNvSpPr>
          <p:nvPr>
            <p:ph type="title"/>
          </p:nvPr>
        </p:nvSpPr>
        <p:spPr>
          <a:xfrm>
            <a:off x="628650" y="0"/>
            <a:ext cx="7886700" cy="1316736"/>
          </a:xfrm>
        </p:spPr>
        <p:txBody>
          <a:bodyPr/>
          <a:lstStyle>
            <a:lvl1pPr algn="ctr">
              <a:defRPr>
                <a:solidFill>
                  <a:schemeClr val="bg1"/>
                </a:solidFill>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48865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600200" y="152400"/>
            <a:ext cx="7470775" cy="10668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37550754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9842" y="1681163"/>
            <a:ext cx="3868340" cy="823912"/>
          </a:xfrm>
        </p:spPr>
        <p:txBody>
          <a:bodyPr anchor="b"/>
          <a:lstStyle>
            <a:lvl1pPr marL="0" indent="0">
              <a:buNone/>
              <a:defRPr sz="1800" b="1">
                <a:latin typeface="Arial" charset="0"/>
                <a:ea typeface="Arial" charset="0"/>
                <a:cs typeface="Arial" charset="0"/>
              </a:defRPr>
            </a:lvl1pPr>
            <a:lvl2pPr marL="342883"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7" indent="0">
              <a:buNone/>
              <a:defRPr sz="1200" b="1"/>
            </a:lvl7pPr>
            <a:lvl8pPr marL="2400180" indent="0">
              <a:buNone/>
              <a:defRPr sz="1200" b="1"/>
            </a:lvl8pPr>
            <a:lvl9pPr marL="2743063"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lvl1pPr>
              <a:buClr>
                <a:schemeClr val="accent1"/>
              </a:buClr>
              <a:defRPr>
                <a:latin typeface="Arial" charset="0"/>
                <a:ea typeface="Arial" charset="0"/>
                <a:cs typeface="Arial" charset="0"/>
              </a:defRPr>
            </a:lvl1pPr>
            <a:lvl2pPr>
              <a:buClr>
                <a:schemeClr val="accent1"/>
              </a:buClr>
              <a:defRPr>
                <a:latin typeface="Arial" charset="0"/>
                <a:ea typeface="Arial" charset="0"/>
                <a:cs typeface="Arial" charset="0"/>
              </a:defRPr>
            </a:lvl2pPr>
            <a:lvl3pPr>
              <a:buClr>
                <a:schemeClr val="accent1"/>
              </a:buClr>
              <a:defRPr>
                <a:latin typeface="Arial" charset="0"/>
                <a:ea typeface="Arial" charset="0"/>
                <a:cs typeface="Arial" charset="0"/>
              </a:defRPr>
            </a:lvl3pPr>
            <a:lvl4pPr>
              <a:buClr>
                <a:schemeClr val="accent1"/>
              </a:buClr>
              <a:defRPr>
                <a:latin typeface="Arial" charset="0"/>
                <a:ea typeface="Arial" charset="0"/>
                <a:cs typeface="Arial" charset="0"/>
              </a:defRPr>
            </a:lvl4pPr>
            <a:lvl5pPr>
              <a:buClr>
                <a:schemeClr val="accent1"/>
              </a:buClr>
              <a:defRPr>
                <a:latin typeface="Arial" charset="0"/>
                <a:ea typeface="Arial" charset="0"/>
                <a:cs typeface="Arial"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29152" y="1681163"/>
            <a:ext cx="3887391" cy="823912"/>
          </a:xfrm>
        </p:spPr>
        <p:txBody>
          <a:bodyPr anchor="b"/>
          <a:lstStyle>
            <a:lvl1pPr marL="0" indent="0">
              <a:buNone/>
              <a:defRPr sz="1800" b="1">
                <a:latin typeface="Arial" charset="0"/>
                <a:ea typeface="Arial" charset="0"/>
                <a:cs typeface="Arial" charset="0"/>
              </a:defRPr>
            </a:lvl1pPr>
            <a:lvl2pPr marL="342883"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7" indent="0">
              <a:buNone/>
              <a:defRPr sz="1200" b="1"/>
            </a:lvl7pPr>
            <a:lvl8pPr marL="2400180" indent="0">
              <a:buNone/>
              <a:defRPr sz="1200" b="1"/>
            </a:lvl8pPr>
            <a:lvl9pPr marL="2743063"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2" y="2505075"/>
            <a:ext cx="3887391" cy="3684588"/>
          </a:xfrm>
        </p:spPr>
        <p:txBody>
          <a:bodyPr/>
          <a:lstStyle>
            <a:lvl1pPr>
              <a:buClr>
                <a:schemeClr val="accent1"/>
              </a:buClr>
              <a:defRPr>
                <a:latin typeface="Arial" charset="0"/>
                <a:ea typeface="Arial" charset="0"/>
                <a:cs typeface="Arial" charset="0"/>
              </a:defRPr>
            </a:lvl1pPr>
            <a:lvl2pPr>
              <a:buClr>
                <a:schemeClr val="accent1"/>
              </a:buClr>
              <a:defRPr>
                <a:latin typeface="Arial" charset="0"/>
                <a:ea typeface="Arial" charset="0"/>
                <a:cs typeface="Arial" charset="0"/>
              </a:defRPr>
            </a:lvl2pPr>
            <a:lvl3pPr>
              <a:buClr>
                <a:schemeClr val="accent1"/>
              </a:buClr>
              <a:defRPr>
                <a:latin typeface="Arial" charset="0"/>
                <a:ea typeface="Arial" charset="0"/>
                <a:cs typeface="Arial" charset="0"/>
              </a:defRPr>
            </a:lvl3pPr>
            <a:lvl4pPr>
              <a:buClr>
                <a:schemeClr val="accent1"/>
              </a:buClr>
              <a:defRPr>
                <a:latin typeface="Arial" charset="0"/>
                <a:ea typeface="Arial" charset="0"/>
                <a:cs typeface="Arial" charset="0"/>
              </a:defRPr>
            </a:lvl4pPr>
            <a:lvl5pPr>
              <a:buClr>
                <a:schemeClr val="accent1"/>
              </a:buClr>
              <a:defRPr>
                <a:latin typeface="Arial" charset="0"/>
                <a:ea typeface="Arial" charset="0"/>
                <a:cs typeface="Arial"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Footer Placeholder 7"/>
          <p:cNvSpPr>
            <a:spLocks noGrp="1"/>
          </p:cNvSpPr>
          <p:nvPr>
            <p:ph type="ftr" sz="quarter" idx="11"/>
          </p:nvPr>
        </p:nvSpPr>
        <p:spPr/>
        <p:txBody>
          <a:bodyPr/>
          <a:lstStyle>
            <a:lvl1pPr>
              <a:defRPr>
                <a:latin typeface="Arial" charset="0"/>
                <a:ea typeface="Arial" charset="0"/>
                <a:cs typeface="Arial" charset="0"/>
              </a:defRPr>
            </a:lvl1p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lvl1pPr>
              <a:defRPr>
                <a:latin typeface="Arial" charset="0"/>
                <a:ea typeface="Arial" charset="0"/>
                <a:cs typeface="Arial" charset="0"/>
              </a:defRPr>
            </a:lvl1p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
        <p:nvSpPr>
          <p:cNvPr id="15" name="Rectangle 14"/>
          <p:cNvSpPr/>
          <p:nvPr userDrawn="1"/>
        </p:nvSpPr>
        <p:spPr>
          <a:xfrm>
            <a:off x="0" y="0"/>
            <a:ext cx="9144000" cy="1316736"/>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latin typeface="Arial" charset="0"/>
              <a:ea typeface="Arial" charset="0"/>
              <a:cs typeface="Arial" charset="0"/>
            </a:endParaRPr>
          </a:p>
        </p:txBody>
      </p:sp>
      <p:sp>
        <p:nvSpPr>
          <p:cNvPr id="16" name="Title 1"/>
          <p:cNvSpPr>
            <a:spLocks noGrp="1"/>
          </p:cNvSpPr>
          <p:nvPr>
            <p:ph type="title"/>
          </p:nvPr>
        </p:nvSpPr>
        <p:spPr>
          <a:xfrm>
            <a:off x="628650" y="0"/>
            <a:ext cx="7886700" cy="1316736"/>
          </a:xfrm>
        </p:spPr>
        <p:txBody>
          <a:bodyPr/>
          <a:lstStyle>
            <a:lvl1pPr algn="ctr">
              <a:defRPr>
                <a:solidFill>
                  <a:schemeClr val="bg1"/>
                </a:solidFill>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9697255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8486" y="1772433"/>
            <a:ext cx="4629150" cy="4087368"/>
          </a:xfrm>
        </p:spPr>
        <p:txBody>
          <a:bodyPr/>
          <a:lstStyle>
            <a:lvl1pPr>
              <a:buClr>
                <a:schemeClr val="accent1"/>
              </a:buClr>
              <a:defRPr sz="2400">
                <a:latin typeface="Arial" charset="0"/>
                <a:ea typeface="Arial" charset="0"/>
                <a:cs typeface="Arial" charset="0"/>
              </a:defRPr>
            </a:lvl1pPr>
            <a:lvl2pPr>
              <a:buClr>
                <a:schemeClr val="accent1"/>
              </a:buClr>
              <a:defRPr sz="2100">
                <a:latin typeface="Arial" charset="0"/>
                <a:ea typeface="Arial" charset="0"/>
                <a:cs typeface="Arial" charset="0"/>
              </a:defRPr>
            </a:lvl2pPr>
            <a:lvl3pPr>
              <a:buClr>
                <a:schemeClr val="accent1"/>
              </a:buClr>
              <a:defRPr sz="1800">
                <a:latin typeface="Arial" charset="0"/>
                <a:ea typeface="Arial" charset="0"/>
                <a:cs typeface="Arial" charset="0"/>
              </a:defRPr>
            </a:lvl3pPr>
            <a:lvl4pPr>
              <a:buClr>
                <a:schemeClr val="accent1"/>
              </a:buClr>
              <a:defRPr sz="1500">
                <a:latin typeface="Arial" charset="0"/>
                <a:ea typeface="Arial" charset="0"/>
                <a:cs typeface="Arial" charset="0"/>
              </a:defRPr>
            </a:lvl4pPr>
            <a:lvl5pPr>
              <a:buClr>
                <a:schemeClr val="accent1"/>
              </a:buClr>
              <a:defRPr sz="1500">
                <a:latin typeface="Arial" charset="0"/>
                <a:ea typeface="Arial" charset="0"/>
                <a:cs typeface="Arial" charset="0"/>
              </a:defRPr>
            </a:lvl5pPr>
            <a:lvl6pPr>
              <a:defRPr sz="1500"/>
            </a:lvl6pPr>
            <a:lvl7pPr>
              <a:defRPr sz="1500"/>
            </a:lvl7pPr>
            <a:lvl8pPr>
              <a:defRPr sz="1500"/>
            </a:lvl8pPr>
            <a:lvl9pPr>
              <a:defRPr sz="1500"/>
            </a:lvl9pPr>
          </a:lstStyle>
          <a:p>
            <a:pPr lvl="0"/>
            <a:r>
              <a:rPr lang="en-US"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29841" y="1772433"/>
            <a:ext cx="2949178" cy="4087368"/>
          </a:xfrm>
        </p:spPr>
        <p:txBody>
          <a:bodyPr/>
          <a:lstStyle>
            <a:lvl1pPr marL="0" indent="0">
              <a:buNone/>
              <a:defRPr sz="1200">
                <a:latin typeface="Arial" charset="0"/>
                <a:ea typeface="Arial" charset="0"/>
                <a:cs typeface="Arial" charset="0"/>
              </a:defRPr>
            </a:lvl1pPr>
            <a:lvl2pPr marL="342883" indent="0">
              <a:buNone/>
              <a:defRPr sz="1051"/>
            </a:lvl2pPr>
            <a:lvl3pPr marL="685766" indent="0">
              <a:buNone/>
              <a:defRPr sz="900"/>
            </a:lvl3pPr>
            <a:lvl4pPr marL="1028649" indent="0">
              <a:buNone/>
              <a:defRPr sz="751"/>
            </a:lvl4pPr>
            <a:lvl5pPr marL="1371532" indent="0">
              <a:buNone/>
              <a:defRPr sz="751"/>
            </a:lvl5pPr>
            <a:lvl6pPr marL="1714414" indent="0">
              <a:buNone/>
              <a:defRPr sz="751"/>
            </a:lvl6pPr>
            <a:lvl7pPr marL="2057297" indent="0">
              <a:buNone/>
              <a:defRPr sz="751"/>
            </a:lvl7pPr>
            <a:lvl8pPr marL="2400180" indent="0">
              <a:buNone/>
              <a:defRPr sz="751"/>
            </a:lvl8pPr>
            <a:lvl9pPr marL="2743063" indent="0">
              <a:buNone/>
              <a:defRPr sz="751"/>
            </a:lvl9pPr>
          </a:lstStyle>
          <a:p>
            <a:pPr lvl="0"/>
            <a:r>
              <a:rPr lang="en-US" smtClean="0"/>
              <a:t>Click to edit Master text styles</a:t>
            </a:r>
          </a:p>
        </p:txBody>
      </p:sp>
      <p:sp>
        <p:nvSpPr>
          <p:cNvPr id="6" name="Footer Placeholder 5"/>
          <p:cNvSpPr>
            <a:spLocks noGrp="1"/>
          </p:cNvSpPr>
          <p:nvPr>
            <p:ph type="ftr" sz="quarter" idx="11"/>
          </p:nvPr>
        </p:nvSpPr>
        <p:spPr/>
        <p:txBody>
          <a:bodyPr/>
          <a:lstStyle>
            <a:lvl1pPr>
              <a:defRPr>
                <a:latin typeface="Arial" charset="0"/>
                <a:ea typeface="Arial" charset="0"/>
                <a:cs typeface="Arial" charset="0"/>
              </a:defRPr>
            </a:lvl1p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lvl1pPr>
              <a:defRPr>
                <a:latin typeface="Arial" charset="0"/>
                <a:ea typeface="Arial" charset="0"/>
                <a:cs typeface="Arial" charset="0"/>
              </a:defRPr>
            </a:lvl1p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
        <p:nvSpPr>
          <p:cNvPr id="12" name="Rectangle 11"/>
          <p:cNvSpPr/>
          <p:nvPr userDrawn="1"/>
        </p:nvSpPr>
        <p:spPr>
          <a:xfrm>
            <a:off x="0" y="0"/>
            <a:ext cx="9144000" cy="1316736"/>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latin typeface="Arial" charset="0"/>
              <a:ea typeface="Arial" charset="0"/>
              <a:cs typeface="Arial" charset="0"/>
            </a:endParaRPr>
          </a:p>
        </p:txBody>
      </p:sp>
      <p:sp>
        <p:nvSpPr>
          <p:cNvPr id="13" name="Title 1"/>
          <p:cNvSpPr>
            <a:spLocks noGrp="1"/>
          </p:cNvSpPr>
          <p:nvPr>
            <p:ph type="title"/>
          </p:nvPr>
        </p:nvSpPr>
        <p:spPr>
          <a:xfrm>
            <a:off x="628650" y="0"/>
            <a:ext cx="7886700" cy="1316736"/>
          </a:xfrm>
        </p:spPr>
        <p:txBody>
          <a:bodyPr/>
          <a:lstStyle>
            <a:lvl1pPr algn="ctr">
              <a:defRPr>
                <a:solidFill>
                  <a:schemeClr val="bg1"/>
                </a:solidFill>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97978655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lvl1pPr>
              <a:defRPr>
                <a:latin typeface="Arial" charset="0"/>
                <a:ea typeface="Arial" charset="0"/>
                <a:cs typeface="Arial" charset="0"/>
              </a:defRPr>
            </a:lvl1p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Arial" charset="0"/>
                <a:ea typeface="Arial" charset="0"/>
                <a:cs typeface="Arial" charset="0"/>
              </a:defRPr>
            </a:lvl1p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
        <p:nvSpPr>
          <p:cNvPr id="8" name="Rectangle 7"/>
          <p:cNvSpPr/>
          <p:nvPr userDrawn="1"/>
        </p:nvSpPr>
        <p:spPr>
          <a:xfrm>
            <a:off x="0" y="0"/>
            <a:ext cx="9144000" cy="1316736"/>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latin typeface="Arial" charset="0"/>
              <a:ea typeface="Arial" charset="0"/>
              <a:cs typeface="Arial" charset="0"/>
            </a:endParaRPr>
          </a:p>
        </p:txBody>
      </p:sp>
      <p:sp>
        <p:nvSpPr>
          <p:cNvPr id="9" name="Title 1"/>
          <p:cNvSpPr>
            <a:spLocks noGrp="1"/>
          </p:cNvSpPr>
          <p:nvPr>
            <p:ph type="title"/>
          </p:nvPr>
        </p:nvSpPr>
        <p:spPr>
          <a:xfrm>
            <a:off x="628650" y="0"/>
            <a:ext cx="7886700" cy="1316736"/>
          </a:xfrm>
        </p:spPr>
        <p:txBody>
          <a:bodyPr/>
          <a:lstStyle>
            <a:lvl1pPr algn="ctr">
              <a:defRPr>
                <a:solidFill>
                  <a:schemeClr val="bg1"/>
                </a:solidFill>
                <a:latin typeface="Arial" charset="0"/>
                <a:ea typeface="Arial" charset="0"/>
                <a:cs typeface="Arial"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47893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and Content MH logo only">
    <p:spTree>
      <p:nvGrpSpPr>
        <p:cNvPr id="1" name=""/>
        <p:cNvGrpSpPr/>
        <p:nvPr/>
      </p:nvGrpSpPr>
      <p:grpSpPr>
        <a:xfrm>
          <a:off x="0" y="0"/>
          <a:ext cx="0" cy="0"/>
          <a:chOff x="0" y="0"/>
          <a:chExt cx="0" cy="0"/>
        </a:xfrm>
      </p:grpSpPr>
      <p:sp>
        <p:nvSpPr>
          <p:cNvPr id="4" name="Rectangle 3"/>
          <p:cNvSpPr/>
          <p:nvPr userDrawn="1"/>
        </p:nvSpPr>
        <p:spPr>
          <a:xfrm>
            <a:off x="6637598" y="6033230"/>
            <a:ext cx="2419489" cy="71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7760" tIns="33858" rIns="67760" bIns="33858" anchor="ctr"/>
          <a:lstStyle/>
          <a:p>
            <a:pPr algn="ctr" defTabSz="451111">
              <a:defRPr/>
            </a:pPr>
            <a:endParaRPr lang="en-US" dirty="0">
              <a:solidFill>
                <a:prstClr val="white"/>
              </a:solidFill>
            </a:endParaRPr>
          </a:p>
        </p:txBody>
      </p:sp>
      <p:sp>
        <p:nvSpPr>
          <p:cNvPr id="3" name="Content Placeholder 2"/>
          <p:cNvSpPr>
            <a:spLocks noGrp="1"/>
          </p:cNvSpPr>
          <p:nvPr>
            <p:ph idx="1"/>
          </p:nvPr>
        </p:nvSpPr>
        <p:spPr>
          <a:xfrm>
            <a:off x="457200" y="2034583"/>
            <a:ext cx="8229600" cy="3694699"/>
          </a:xfr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
        <p:nvSpPr>
          <p:cNvPr id="2" name="Slide Number Placeholder 1"/>
          <p:cNvSpPr>
            <a:spLocks noGrp="1"/>
          </p:cNvSpPr>
          <p:nvPr>
            <p:ph type="sldNum" sz="quarter" idx="10"/>
          </p:nvPr>
        </p:nvSpPr>
        <p:spPr>
          <a:xfrm>
            <a:off x="6628929" y="6492875"/>
            <a:ext cx="2057400" cy="365125"/>
          </a:xfrm>
          <a:prstGeom prst="rect">
            <a:avLst/>
          </a:prstGeom>
        </p:spPr>
        <p:txBody>
          <a:bodyPr/>
          <a:lstStyle>
            <a:lvl1pPr algn="r">
              <a:defRPr sz="1200">
                <a:solidFill>
                  <a:schemeClr val="bg1">
                    <a:lumMod val="50000"/>
                  </a:schemeClr>
                </a:solidFill>
              </a:defRPr>
            </a:lvl1pPr>
          </a:lstStyle>
          <a:p>
            <a:fld id="{C11B6FD8-C4EA-4E12-8F8B-977C40125608}"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323613739"/>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ts val="2250"/>
              </a:lnSpc>
              <a:defRPr sz="2100" b="1" baseline="0">
                <a:solidFill>
                  <a:schemeClr val="tx1"/>
                </a:solidFill>
                <a:effectLst/>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1800" b="1" baseline="0">
                <a:solidFill>
                  <a:schemeClr val="bg2"/>
                </a:solidFill>
              </a:defRPr>
            </a:lvl1pPr>
            <a:lvl2pPr>
              <a:buClr>
                <a:schemeClr val="tx1"/>
              </a:buClr>
              <a:buSzPct val="100000"/>
              <a:buFont typeface="Wingdings" pitchFamily="2" charset="2"/>
              <a:buChar char="§"/>
              <a:defRPr sz="1500">
                <a:solidFill>
                  <a:schemeClr val="bg2"/>
                </a:solidFill>
              </a:defRPr>
            </a:lvl2pPr>
            <a:lvl3pPr>
              <a:buClr>
                <a:schemeClr val="tx1"/>
              </a:buClr>
              <a:buSzPct val="100000"/>
              <a:buFont typeface="Arial" pitchFamily="34" charset="0"/>
              <a:buChar char="•"/>
              <a:defRPr sz="1350">
                <a:solidFill>
                  <a:schemeClr val="bg2"/>
                </a:solidFill>
              </a:defRPr>
            </a:lvl3pPr>
            <a:lvl4pPr>
              <a:buClr>
                <a:schemeClr val="tx1"/>
              </a:buClr>
              <a:buSzPct val="70000"/>
              <a:buFont typeface="Courier New" pitchFamily="49" charset="0"/>
              <a:buChar char="o"/>
              <a:defRPr sz="1350" baseline="0">
                <a:solidFill>
                  <a:schemeClr val="bg2"/>
                </a:solidFill>
              </a:defRPr>
            </a:lvl4pPr>
            <a:lvl5pPr>
              <a:buClr>
                <a:schemeClr val="tx1"/>
              </a:buClr>
              <a:buSzPct val="70000"/>
              <a:buFont typeface="Arial" pitchFamily="34" charset="0"/>
              <a:buChar char="•"/>
              <a:defRPr sz="1350">
                <a:solidFill>
                  <a:schemeClr val="bg2"/>
                </a:solidFill>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0"/>
            <a:ext cx="8229600" cy="609600"/>
          </a:xfrm>
          <a:prstGeom prst="rect">
            <a:avLst/>
          </a:prstGeom>
        </p:spPr>
        <p:txBody>
          <a:bodyPr anchor="b" anchorCtr="0"/>
          <a:lstStyle>
            <a:lvl1pPr algn="l">
              <a:lnSpc>
                <a:spcPts val="825"/>
              </a:lnSpc>
              <a:buNone/>
              <a:defRPr sz="825"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893056704"/>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cSld name="CMS content2">
    <p:spTree>
      <p:nvGrpSpPr>
        <p:cNvPr id="1" name=""/>
        <p:cNvGrpSpPr/>
        <p:nvPr/>
      </p:nvGrpSpPr>
      <p:grpSpPr>
        <a:xfrm>
          <a:off x="0" y="0"/>
          <a:ext cx="0" cy="0"/>
          <a:chOff x="0" y="0"/>
          <a:chExt cx="0" cy="0"/>
        </a:xfrm>
      </p:grpSpPr>
      <p:sp>
        <p:nvSpPr>
          <p:cNvPr id="5" name="Title 1"/>
          <p:cNvSpPr>
            <a:spLocks noGrp="1"/>
          </p:cNvSpPr>
          <p:nvPr>
            <p:ph type="title"/>
          </p:nvPr>
        </p:nvSpPr>
        <p:spPr>
          <a:xfrm>
            <a:off x="0" y="0"/>
            <a:ext cx="9144000" cy="1417638"/>
          </a:xfrm>
          <a:prstGeom prst="rect">
            <a:avLst/>
          </a:prstGeom>
          <a:solidFill>
            <a:schemeClr val="bg1"/>
          </a:solidFill>
          <a:effectLst>
            <a:outerShdw dist="76200" dir="5640000" algn="tl" rotWithShape="0">
              <a:srgbClr val="FFD004"/>
            </a:outerShdw>
          </a:effectLst>
        </p:spPr>
        <p:txBody>
          <a:bodyPr/>
          <a:lstStyle>
            <a:lvl1pPr>
              <a:defRPr>
                <a:solidFill>
                  <a:srgbClr val="084A9C"/>
                </a:solidFill>
              </a:defRPr>
            </a:lvl1pPr>
          </a:lstStyle>
          <a:p>
            <a:r>
              <a:rPr lang="en-US" dirty="0" smtClean="0"/>
              <a:t>Click to edit Master title style</a:t>
            </a:r>
            <a:endParaRPr lang="en-US" dirty="0"/>
          </a:p>
        </p:txBody>
      </p:sp>
      <p:sp>
        <p:nvSpPr>
          <p:cNvPr id="6" name="Content Placeholder 2"/>
          <p:cNvSpPr>
            <a:spLocks noGrp="1"/>
          </p:cNvSpPr>
          <p:nvPr>
            <p:ph idx="1"/>
          </p:nvPr>
        </p:nvSpPr>
        <p:spPr>
          <a:xfrm>
            <a:off x="457200" y="1828801"/>
            <a:ext cx="8229600" cy="4297363"/>
          </a:xfrm>
        </p:spPr>
        <p:txBody>
          <a:bodyPr/>
          <a:lstStyle>
            <a:lvl1pPr>
              <a:defRPr>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4"/>
          </p:nvPr>
        </p:nvSpPr>
        <p:spPr>
          <a:xfrm>
            <a:off x="3475513" y="6283858"/>
            <a:ext cx="21336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fld id="{7022FF3C-310F-4809-A5BE-BC5BA8AA108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420539513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cSld name="Title and Content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86"/>
            <a:ext cx="8229600" cy="1143000"/>
          </a:xfrm>
        </p:spPr>
        <p:txBody>
          <a:bodyPr>
            <a:normAutofit/>
          </a:bodyPr>
          <a:lstStyle>
            <a:lvl1pPr>
              <a:defRPr sz="3000" b="1">
                <a:solidFill>
                  <a:schemeClr val="accent2">
                    <a:lumMod val="7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34583"/>
            <a:ext cx="8229600" cy="3694699"/>
          </a:xfr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4870796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092" indent="0" algn="ctr">
              <a:buNone/>
              <a:defRPr>
                <a:solidFill>
                  <a:schemeClr val="tx1">
                    <a:tint val="75000"/>
                  </a:schemeClr>
                </a:solidFill>
              </a:defRPr>
            </a:lvl2pPr>
            <a:lvl3pPr marL="914186" indent="0" algn="ctr">
              <a:buNone/>
              <a:defRPr>
                <a:solidFill>
                  <a:schemeClr val="tx1">
                    <a:tint val="75000"/>
                  </a:schemeClr>
                </a:solidFill>
              </a:defRPr>
            </a:lvl3pPr>
            <a:lvl4pPr marL="1371279" indent="0" algn="ctr">
              <a:buNone/>
              <a:defRPr>
                <a:solidFill>
                  <a:schemeClr val="tx1">
                    <a:tint val="75000"/>
                  </a:schemeClr>
                </a:solidFill>
              </a:defRPr>
            </a:lvl4pPr>
            <a:lvl5pPr marL="1828373" indent="0" algn="ctr">
              <a:buNone/>
              <a:defRPr>
                <a:solidFill>
                  <a:schemeClr val="tx1">
                    <a:tint val="75000"/>
                  </a:schemeClr>
                </a:solidFill>
              </a:defRPr>
            </a:lvl5pPr>
            <a:lvl6pPr marL="2285466" indent="0" algn="ctr">
              <a:buNone/>
              <a:defRPr>
                <a:solidFill>
                  <a:schemeClr val="tx1">
                    <a:tint val="75000"/>
                  </a:schemeClr>
                </a:solidFill>
              </a:defRPr>
            </a:lvl6pPr>
            <a:lvl7pPr marL="2742558" indent="0" algn="ctr">
              <a:buNone/>
              <a:defRPr>
                <a:solidFill>
                  <a:schemeClr val="tx1">
                    <a:tint val="75000"/>
                  </a:schemeClr>
                </a:solidFill>
              </a:defRPr>
            </a:lvl7pPr>
            <a:lvl8pPr marL="3199652" indent="0" algn="ctr">
              <a:buNone/>
              <a:defRPr>
                <a:solidFill>
                  <a:schemeClr val="tx1">
                    <a:tint val="75000"/>
                  </a:schemeClr>
                </a:solidFill>
              </a:defRPr>
            </a:lvl8pPr>
            <a:lvl9pPr marL="3656744"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2FB80A6-5D9C-4609-9995-4B4D2A01BD50}" type="datetime1">
              <a:rPr lang="en-US" smtClean="0">
                <a:solidFill>
                  <a:prstClr val="black">
                    <a:tint val="75000"/>
                  </a:prstClr>
                </a:solidFill>
              </a:rPr>
              <a:pPr/>
              <a:t>2/15/2019</a:t>
            </a:fld>
            <a:endParaRPr lang="en-US">
              <a:solidFill>
                <a:prstClr val="black">
                  <a:tint val="75000"/>
                </a:prstClr>
              </a:solidFill>
            </a:endParaRPr>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33642C1-A5F7-44B2-A0D3-16EFDCFACCA8}"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324730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3963" y="3931865"/>
            <a:ext cx="7772400" cy="1138617"/>
          </a:xfrm>
        </p:spPr>
        <p:txBody>
          <a:bodyPr anchor="b">
            <a:normAutofit/>
          </a:bodyPr>
          <a:lstStyle>
            <a:lvl1pPr algn="l">
              <a:defRPr sz="3300" b="1">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23963" y="5070476"/>
            <a:ext cx="6400800" cy="1083196"/>
          </a:xfrm>
        </p:spPr>
        <p:txBody>
          <a:bodyPr>
            <a:normAutofit/>
          </a:bodyPr>
          <a:lstStyle>
            <a:lvl1pPr marL="0" indent="0" algn="l">
              <a:buNone/>
              <a:defRPr sz="2400">
                <a:solidFill>
                  <a:srgbClr val="4C216D"/>
                </a:solidFill>
                <a:latin typeface="Arial" pitchFamily="34" charset="0"/>
                <a:cs typeface="Arial" pitchFamily="34" charset="0"/>
              </a:defRPr>
            </a:lvl1pPr>
            <a:lvl2pPr marL="456745" indent="0" algn="ctr">
              <a:buNone/>
              <a:defRPr>
                <a:solidFill>
                  <a:schemeClr val="tx1">
                    <a:tint val="75000"/>
                  </a:schemeClr>
                </a:solidFill>
              </a:defRPr>
            </a:lvl2pPr>
            <a:lvl3pPr marL="913488" indent="0" algn="ctr">
              <a:buNone/>
              <a:defRPr>
                <a:solidFill>
                  <a:schemeClr val="tx1">
                    <a:tint val="75000"/>
                  </a:schemeClr>
                </a:solidFill>
              </a:defRPr>
            </a:lvl3pPr>
            <a:lvl4pPr marL="1370229" indent="0" algn="ctr">
              <a:buNone/>
              <a:defRPr>
                <a:solidFill>
                  <a:schemeClr val="tx1">
                    <a:tint val="75000"/>
                  </a:schemeClr>
                </a:solidFill>
              </a:defRPr>
            </a:lvl4pPr>
            <a:lvl5pPr marL="1826974" indent="0" algn="ctr">
              <a:buNone/>
              <a:defRPr>
                <a:solidFill>
                  <a:schemeClr val="tx1">
                    <a:tint val="75000"/>
                  </a:schemeClr>
                </a:solidFill>
              </a:defRPr>
            </a:lvl5pPr>
            <a:lvl6pPr marL="2283718" indent="0" algn="ctr">
              <a:buNone/>
              <a:defRPr>
                <a:solidFill>
                  <a:schemeClr val="tx1">
                    <a:tint val="75000"/>
                  </a:schemeClr>
                </a:solidFill>
              </a:defRPr>
            </a:lvl6pPr>
            <a:lvl7pPr marL="2740461" indent="0" algn="ctr">
              <a:buNone/>
              <a:defRPr>
                <a:solidFill>
                  <a:schemeClr val="tx1">
                    <a:tint val="75000"/>
                  </a:schemeClr>
                </a:solidFill>
              </a:defRPr>
            </a:lvl7pPr>
            <a:lvl8pPr marL="3197205" indent="0" algn="ctr">
              <a:buNone/>
              <a:defRPr>
                <a:solidFill>
                  <a:schemeClr val="tx1">
                    <a:tint val="75000"/>
                  </a:schemeClr>
                </a:solidFill>
              </a:defRPr>
            </a:lvl8pPr>
            <a:lvl9pPr marL="365395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61749582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1_Title and Content MH logo only">
    <p:spTree>
      <p:nvGrpSpPr>
        <p:cNvPr id="1" name=""/>
        <p:cNvGrpSpPr/>
        <p:nvPr/>
      </p:nvGrpSpPr>
      <p:grpSpPr>
        <a:xfrm>
          <a:off x="0" y="0"/>
          <a:ext cx="0" cy="0"/>
          <a:chOff x="0" y="0"/>
          <a:chExt cx="0" cy="0"/>
        </a:xfrm>
      </p:grpSpPr>
      <p:sp>
        <p:nvSpPr>
          <p:cNvPr id="4" name="Rectangle 3"/>
          <p:cNvSpPr/>
          <p:nvPr userDrawn="1"/>
        </p:nvSpPr>
        <p:spPr>
          <a:xfrm>
            <a:off x="6637598" y="6033230"/>
            <a:ext cx="2419489" cy="71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7760" tIns="33858" rIns="67760" bIns="33858" anchor="ctr"/>
          <a:lstStyle/>
          <a:p>
            <a:pPr algn="ctr" defTabSz="451111">
              <a:defRPr/>
            </a:pPr>
            <a:endParaRPr lang="en-US" dirty="0">
              <a:solidFill>
                <a:prstClr val="white"/>
              </a:solidFill>
            </a:endParaRPr>
          </a:p>
        </p:txBody>
      </p:sp>
      <p:sp>
        <p:nvSpPr>
          <p:cNvPr id="3" name="Content Placeholder 2"/>
          <p:cNvSpPr>
            <a:spLocks noGrp="1"/>
          </p:cNvSpPr>
          <p:nvPr>
            <p:ph idx="1"/>
          </p:nvPr>
        </p:nvSpPr>
        <p:spPr>
          <a:xfrm>
            <a:off x="457200" y="2034583"/>
            <a:ext cx="8229600" cy="3694699"/>
          </a:xfr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itle 4"/>
          <p:cNvSpPr>
            <a:spLocks noGrp="1"/>
          </p:cNvSpPr>
          <p:nvPr>
            <p:ph type="title"/>
          </p:nvPr>
        </p:nvSpPr>
        <p:spPr/>
        <p:txBody>
          <a:bodyPr/>
          <a:lstStyle/>
          <a:p>
            <a:r>
              <a:rPr lang="en-US" smtClean="0"/>
              <a:t>Click to edit Master title style</a:t>
            </a:r>
            <a:endParaRPr lang="en-US"/>
          </a:p>
        </p:txBody>
      </p:sp>
      <p:sp>
        <p:nvSpPr>
          <p:cNvPr id="2" name="Slide Number Placeholder 1"/>
          <p:cNvSpPr>
            <a:spLocks noGrp="1"/>
          </p:cNvSpPr>
          <p:nvPr>
            <p:ph type="sldNum" sz="quarter" idx="10"/>
          </p:nvPr>
        </p:nvSpPr>
        <p:spPr>
          <a:xfrm>
            <a:off x="6628929" y="6492875"/>
            <a:ext cx="2057400" cy="365125"/>
          </a:xfrm>
          <a:prstGeom prst="rect">
            <a:avLst/>
          </a:prstGeom>
        </p:spPr>
        <p:txBody>
          <a:bodyPr/>
          <a:lstStyle>
            <a:lvl1pPr algn="r">
              <a:defRPr sz="1200">
                <a:solidFill>
                  <a:schemeClr val="bg1">
                    <a:lumMod val="50000"/>
                  </a:schemeClr>
                </a:solidFill>
              </a:defRPr>
            </a:lvl1pPr>
          </a:lstStyle>
          <a:p>
            <a:fld id="{C11B6FD8-C4EA-4E12-8F8B-977C40125608}" type="slidenum">
              <a:rPr lang="en-US" smtClean="0">
                <a:solidFill>
                  <a:prstClr val="white">
                    <a:lumMod val="50000"/>
                  </a:prstClr>
                </a:solidFill>
              </a:rPr>
              <a:pPr/>
              <a:t>‹#›</a:t>
            </a:fld>
            <a:endParaRPr lang="en-US" dirty="0">
              <a:solidFill>
                <a:prstClr val="white">
                  <a:lumMod val="50000"/>
                </a:prstClr>
              </a:solidFill>
            </a:endParaRPr>
          </a:p>
        </p:txBody>
      </p:sp>
    </p:spTree>
    <p:extLst>
      <p:ext uri="{BB962C8B-B14F-4D97-AF65-F5344CB8AC3E}">
        <p14:creationId xmlns:p14="http://schemas.microsoft.com/office/powerpoint/2010/main" val="22590593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55639"/>
            <a:ext cx="8229600" cy="639762"/>
          </a:xfrm>
          <a:prstGeom prst="rect">
            <a:avLst/>
          </a:prstGeom>
        </p:spPr>
        <p:txBody>
          <a:bodyPr anchor="b" anchorCtr="0"/>
          <a:lstStyle>
            <a:lvl1pPr>
              <a:lnSpc>
                <a:spcPts val="3000"/>
              </a:lnSpc>
              <a:defRPr sz="2400" b="1" baseline="0">
                <a:solidFill>
                  <a:schemeClr val="tx1"/>
                </a:solidFill>
                <a:effectLst/>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000" b="1" baseline="0">
                <a:solidFill>
                  <a:schemeClr val="bg2"/>
                </a:solidFill>
              </a:defRPr>
            </a:lvl1pPr>
            <a:lvl2pPr>
              <a:buClr>
                <a:schemeClr val="tx1"/>
              </a:buClr>
              <a:buSzPct val="100000"/>
              <a:buFont typeface="Wingdings" pitchFamily="2" charset="2"/>
              <a:buChar char="§"/>
              <a:defRPr sz="1800">
                <a:solidFill>
                  <a:schemeClr val="bg2"/>
                </a:solidFill>
              </a:defRPr>
            </a:lvl2pPr>
            <a:lvl3pPr>
              <a:buClr>
                <a:schemeClr val="tx1"/>
              </a:buClr>
              <a:buSzPct val="100000"/>
              <a:buFont typeface="Arial" pitchFamily="34" charset="0"/>
              <a:buChar char="•"/>
              <a:defRPr sz="1600">
                <a:solidFill>
                  <a:schemeClr val="bg2"/>
                </a:solidFill>
              </a:defRPr>
            </a:lvl3pPr>
            <a:lvl4pPr>
              <a:buClr>
                <a:schemeClr val="tx1"/>
              </a:buClr>
              <a:buSzPct val="70000"/>
              <a:buFont typeface="Courier New" pitchFamily="49" charset="0"/>
              <a:buChar char="o"/>
              <a:defRPr sz="1600" baseline="0">
                <a:solidFill>
                  <a:schemeClr val="bg2"/>
                </a:solidFill>
              </a:defRPr>
            </a:lvl4pPr>
            <a:lvl5pPr>
              <a:buClr>
                <a:schemeClr val="tx1"/>
              </a:buClr>
              <a:buSzPct val="70000"/>
              <a:buFont typeface="Arial" pitchFamily="34" charset="0"/>
              <a:buChar char="•"/>
              <a:defRPr sz="1600">
                <a:solidFill>
                  <a:schemeClr val="bg2"/>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8"/>
          <p:cNvSpPr>
            <a:spLocks noGrp="1"/>
          </p:cNvSpPr>
          <p:nvPr>
            <p:ph type="body" sz="quarter" idx="10"/>
          </p:nvPr>
        </p:nvSpPr>
        <p:spPr>
          <a:xfrm>
            <a:off x="457200" y="5791201"/>
            <a:ext cx="8229600" cy="609600"/>
          </a:xfrm>
          <a:prstGeom prst="rect">
            <a:avLst/>
          </a:prstGeom>
        </p:spPr>
        <p:txBody>
          <a:bodyPr anchor="b" anchorCtr="0"/>
          <a:lstStyle>
            <a:lvl1pPr algn="l">
              <a:lnSpc>
                <a:spcPts val="1100"/>
              </a:lnSpc>
              <a:buNone/>
              <a:defRPr sz="1100" baseline="0">
                <a:solidFill>
                  <a:schemeClr val="tx2"/>
                </a:solidFill>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smtClean="0"/>
              <a:t>Click to edit Master text styles</a:t>
            </a:r>
          </a:p>
        </p:txBody>
      </p:sp>
    </p:spTree>
    <p:extLst>
      <p:ext uri="{BB962C8B-B14F-4D97-AF65-F5344CB8AC3E}">
        <p14:creationId xmlns:p14="http://schemas.microsoft.com/office/powerpoint/2010/main" val="130739659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Title and Content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86"/>
            <a:ext cx="8229600" cy="1143000"/>
          </a:xfrm>
        </p:spPr>
        <p:txBody>
          <a:bodyPr>
            <a:normAutofit/>
          </a:bodyPr>
          <a:lstStyle>
            <a:lvl1pPr>
              <a:defRPr sz="3000" b="1">
                <a:solidFill>
                  <a:schemeClr val="accent2">
                    <a:lumMod val="7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34583"/>
            <a:ext cx="8229600" cy="3694699"/>
          </a:xfr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2723121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846408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E5320E2-C62F-4658-9500-074C0EE089BB}" type="datetimeFigureOut">
              <a:rPr lang="en-US" smtClean="0">
                <a:solidFill>
                  <a:prstClr val="black">
                    <a:tint val="75000"/>
                  </a:prstClr>
                </a:solidFill>
              </a:rPr>
              <a:pPr/>
              <a:t>2/15/2019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a:solidFill>
                <a:prstClr val="black">
                  <a:tint val="75000"/>
                </a:prstClr>
              </a:solidFill>
            </a:endParaRPr>
          </a:p>
        </p:txBody>
      </p:sp>
      <p:sp>
        <p:nvSpPr>
          <p:cNvPr id="7" name="Rectangle 6"/>
          <p:cNvSpPr/>
          <p:nvPr userDrawn="1"/>
        </p:nvSpPr>
        <p:spPr>
          <a:xfrm>
            <a:off x="0" y="0"/>
            <a:ext cx="9144000" cy="1316736"/>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latin typeface="Arial" charset="0"/>
              <a:ea typeface="Arial" charset="0"/>
              <a:cs typeface="Arial" charset="0"/>
              <a:sym typeface="Arial"/>
            </a:endParaRPr>
          </a:p>
        </p:txBody>
      </p:sp>
    </p:spTree>
    <p:extLst>
      <p:ext uri="{BB962C8B-B14F-4D97-AF65-F5344CB8AC3E}">
        <p14:creationId xmlns:p14="http://schemas.microsoft.com/office/powerpoint/2010/main" val="19419339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3963" y="3931866"/>
            <a:ext cx="7772400" cy="1138617"/>
          </a:xfrm>
        </p:spPr>
        <p:txBody>
          <a:bodyPr anchor="b">
            <a:normAutofit/>
          </a:bodyPr>
          <a:lstStyle>
            <a:lvl1pPr algn="l">
              <a:defRPr sz="3300" b="1">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23963" y="5070476"/>
            <a:ext cx="6400800" cy="1083196"/>
          </a:xfrm>
        </p:spPr>
        <p:txBody>
          <a:bodyPr>
            <a:normAutofit/>
          </a:bodyPr>
          <a:lstStyle>
            <a:lvl1pPr marL="0" indent="0" algn="l">
              <a:buNone/>
              <a:defRPr sz="2400">
                <a:solidFill>
                  <a:srgbClr val="4C216D"/>
                </a:solidFill>
                <a:latin typeface="Arial" pitchFamily="34" charset="0"/>
                <a:cs typeface="Arial" pitchFamily="34" charset="0"/>
              </a:defRPr>
            </a:lvl1pPr>
            <a:lvl2pPr marL="456680" indent="0" algn="ctr">
              <a:buNone/>
              <a:defRPr>
                <a:solidFill>
                  <a:schemeClr val="tx1">
                    <a:tint val="75000"/>
                  </a:schemeClr>
                </a:solidFill>
              </a:defRPr>
            </a:lvl2pPr>
            <a:lvl3pPr marL="913358" indent="0" algn="ctr">
              <a:buNone/>
              <a:defRPr>
                <a:solidFill>
                  <a:schemeClr val="tx1">
                    <a:tint val="75000"/>
                  </a:schemeClr>
                </a:solidFill>
              </a:defRPr>
            </a:lvl3pPr>
            <a:lvl4pPr marL="1370034" indent="0" algn="ctr">
              <a:buNone/>
              <a:defRPr>
                <a:solidFill>
                  <a:schemeClr val="tx1">
                    <a:tint val="75000"/>
                  </a:schemeClr>
                </a:solidFill>
              </a:defRPr>
            </a:lvl4pPr>
            <a:lvl5pPr marL="1826714" indent="0" algn="ctr">
              <a:buNone/>
              <a:defRPr>
                <a:solidFill>
                  <a:schemeClr val="tx1">
                    <a:tint val="75000"/>
                  </a:schemeClr>
                </a:solidFill>
              </a:defRPr>
            </a:lvl5pPr>
            <a:lvl6pPr marL="2283392" indent="0" algn="ctr">
              <a:buNone/>
              <a:defRPr>
                <a:solidFill>
                  <a:schemeClr val="tx1">
                    <a:tint val="75000"/>
                  </a:schemeClr>
                </a:solidFill>
              </a:defRPr>
            </a:lvl6pPr>
            <a:lvl7pPr marL="2740070" indent="0" algn="ctr">
              <a:buNone/>
              <a:defRPr>
                <a:solidFill>
                  <a:schemeClr val="tx1">
                    <a:tint val="75000"/>
                  </a:schemeClr>
                </a:solidFill>
              </a:defRPr>
            </a:lvl7pPr>
            <a:lvl8pPr marL="3196749" indent="0" algn="ctr">
              <a:buNone/>
              <a:defRPr>
                <a:solidFill>
                  <a:schemeClr val="tx1">
                    <a:tint val="75000"/>
                  </a:schemeClr>
                </a:solidFill>
              </a:defRPr>
            </a:lvl8pPr>
            <a:lvl9pPr marL="3653429"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4547028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3963" y="3931866"/>
            <a:ext cx="7772400" cy="1138617"/>
          </a:xfrm>
        </p:spPr>
        <p:txBody>
          <a:bodyPr anchor="b">
            <a:normAutofit/>
          </a:bodyPr>
          <a:lstStyle>
            <a:lvl1pPr algn="l">
              <a:defRPr sz="3300" b="1">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23963" y="5070476"/>
            <a:ext cx="6400800" cy="1083196"/>
          </a:xfrm>
        </p:spPr>
        <p:txBody>
          <a:bodyPr>
            <a:normAutofit/>
          </a:bodyPr>
          <a:lstStyle>
            <a:lvl1pPr marL="0" indent="0" algn="l">
              <a:buNone/>
              <a:defRPr sz="2400">
                <a:solidFill>
                  <a:srgbClr val="4C216D"/>
                </a:solidFill>
                <a:latin typeface="Arial" pitchFamily="34" charset="0"/>
                <a:cs typeface="Arial" pitchFamily="34" charset="0"/>
              </a:defRPr>
            </a:lvl1pPr>
            <a:lvl2pPr marL="456680" indent="0" algn="ctr">
              <a:buNone/>
              <a:defRPr>
                <a:solidFill>
                  <a:schemeClr val="tx1">
                    <a:tint val="75000"/>
                  </a:schemeClr>
                </a:solidFill>
              </a:defRPr>
            </a:lvl2pPr>
            <a:lvl3pPr marL="913358" indent="0" algn="ctr">
              <a:buNone/>
              <a:defRPr>
                <a:solidFill>
                  <a:schemeClr val="tx1">
                    <a:tint val="75000"/>
                  </a:schemeClr>
                </a:solidFill>
              </a:defRPr>
            </a:lvl3pPr>
            <a:lvl4pPr marL="1370034" indent="0" algn="ctr">
              <a:buNone/>
              <a:defRPr>
                <a:solidFill>
                  <a:schemeClr val="tx1">
                    <a:tint val="75000"/>
                  </a:schemeClr>
                </a:solidFill>
              </a:defRPr>
            </a:lvl4pPr>
            <a:lvl5pPr marL="1826714" indent="0" algn="ctr">
              <a:buNone/>
              <a:defRPr>
                <a:solidFill>
                  <a:schemeClr val="tx1">
                    <a:tint val="75000"/>
                  </a:schemeClr>
                </a:solidFill>
              </a:defRPr>
            </a:lvl5pPr>
            <a:lvl6pPr marL="2283392" indent="0" algn="ctr">
              <a:buNone/>
              <a:defRPr>
                <a:solidFill>
                  <a:schemeClr val="tx1">
                    <a:tint val="75000"/>
                  </a:schemeClr>
                </a:solidFill>
              </a:defRPr>
            </a:lvl6pPr>
            <a:lvl7pPr marL="2740070" indent="0" algn="ctr">
              <a:buNone/>
              <a:defRPr>
                <a:solidFill>
                  <a:schemeClr val="tx1">
                    <a:tint val="75000"/>
                  </a:schemeClr>
                </a:solidFill>
              </a:defRPr>
            </a:lvl7pPr>
            <a:lvl8pPr marL="3196749" indent="0" algn="ctr">
              <a:buNone/>
              <a:defRPr>
                <a:solidFill>
                  <a:schemeClr val="tx1">
                    <a:tint val="75000"/>
                  </a:schemeClr>
                </a:solidFill>
              </a:defRPr>
            </a:lvl8pPr>
            <a:lvl9pPr marL="3653429"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4885824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86"/>
            <a:ext cx="8229600" cy="1143000"/>
          </a:xfrm>
        </p:spPr>
        <p:txBody>
          <a:bodyPr>
            <a:normAutofit/>
          </a:bodyPr>
          <a:lstStyle>
            <a:lvl1pPr>
              <a:defRPr sz="3000" b="1">
                <a:solidFill>
                  <a:schemeClr val="accent2">
                    <a:lumMod val="7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34583"/>
            <a:ext cx="8229600" cy="3694699"/>
          </a:xfr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17660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86"/>
            <a:ext cx="8229600" cy="1143000"/>
          </a:xfrm>
        </p:spPr>
        <p:txBody>
          <a:bodyPr>
            <a:normAutofit/>
          </a:bodyPr>
          <a:lstStyle>
            <a:lvl1pPr>
              <a:defRPr sz="3000" b="1">
                <a:solidFill>
                  <a:schemeClr val="accent2">
                    <a:lumMod val="7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34583"/>
            <a:ext cx="8229600" cy="3694699"/>
          </a:xfr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2433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4" y="4709114"/>
            <a:ext cx="7772400" cy="1322377"/>
          </a:xfrm>
        </p:spPr>
        <p:txBody>
          <a:bodyPr anchor="t">
            <a:normAutofit/>
          </a:bodyPr>
          <a:lstStyle>
            <a:lvl1pPr algn="l">
              <a:defRPr sz="3000" b="1"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695707"/>
            <a:ext cx="7772400" cy="1012664"/>
          </a:xfrm>
        </p:spPr>
        <p:txBody>
          <a:bodyPr anchor="b"/>
          <a:lstStyle>
            <a:lvl1pPr marL="0" indent="0">
              <a:buNone/>
              <a:defRPr sz="2000">
                <a:solidFill>
                  <a:srgbClr val="4C216D"/>
                </a:solidFill>
                <a:latin typeface="Arial" pitchFamily="34" charset="0"/>
                <a:cs typeface="Arial" pitchFamily="34" charset="0"/>
              </a:defRPr>
            </a:lvl1pPr>
            <a:lvl2pPr marL="456680" indent="0">
              <a:buNone/>
              <a:defRPr sz="1800">
                <a:solidFill>
                  <a:schemeClr val="tx1">
                    <a:tint val="75000"/>
                  </a:schemeClr>
                </a:solidFill>
              </a:defRPr>
            </a:lvl2pPr>
            <a:lvl3pPr marL="913358" indent="0">
              <a:buNone/>
              <a:defRPr sz="1600">
                <a:solidFill>
                  <a:schemeClr val="tx1">
                    <a:tint val="75000"/>
                  </a:schemeClr>
                </a:solidFill>
              </a:defRPr>
            </a:lvl3pPr>
            <a:lvl4pPr marL="1370034" indent="0">
              <a:buNone/>
              <a:defRPr sz="1400">
                <a:solidFill>
                  <a:schemeClr val="tx1">
                    <a:tint val="75000"/>
                  </a:schemeClr>
                </a:solidFill>
              </a:defRPr>
            </a:lvl4pPr>
            <a:lvl5pPr marL="1826714" indent="0">
              <a:buNone/>
              <a:defRPr sz="1400">
                <a:solidFill>
                  <a:schemeClr val="tx1">
                    <a:tint val="75000"/>
                  </a:schemeClr>
                </a:solidFill>
              </a:defRPr>
            </a:lvl5pPr>
            <a:lvl6pPr marL="2283392" indent="0">
              <a:buNone/>
              <a:defRPr sz="1400">
                <a:solidFill>
                  <a:schemeClr val="tx1">
                    <a:tint val="75000"/>
                  </a:schemeClr>
                </a:solidFill>
              </a:defRPr>
            </a:lvl6pPr>
            <a:lvl7pPr marL="2740070" indent="0">
              <a:buNone/>
              <a:defRPr sz="1400">
                <a:solidFill>
                  <a:schemeClr val="tx1">
                    <a:tint val="75000"/>
                  </a:schemeClr>
                </a:solidFill>
              </a:defRPr>
            </a:lvl7pPr>
            <a:lvl8pPr marL="3196749" indent="0">
              <a:buNone/>
              <a:defRPr sz="1400">
                <a:solidFill>
                  <a:schemeClr val="tx1">
                    <a:tint val="75000"/>
                  </a:schemeClr>
                </a:solidFill>
              </a:defRPr>
            </a:lvl8pPr>
            <a:lvl9pPr marL="3653429"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4223870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4" y="4709114"/>
            <a:ext cx="7772400" cy="1322377"/>
          </a:xfrm>
        </p:spPr>
        <p:txBody>
          <a:bodyPr anchor="t">
            <a:normAutofit/>
          </a:bodyPr>
          <a:lstStyle>
            <a:lvl1pPr algn="l">
              <a:defRPr sz="3000" b="1"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695707"/>
            <a:ext cx="7772400" cy="1012664"/>
          </a:xfrm>
        </p:spPr>
        <p:txBody>
          <a:bodyPr anchor="b"/>
          <a:lstStyle>
            <a:lvl1pPr marL="0" indent="0">
              <a:buNone/>
              <a:defRPr sz="2000">
                <a:solidFill>
                  <a:srgbClr val="4C216D"/>
                </a:solidFill>
                <a:latin typeface="Arial" pitchFamily="34" charset="0"/>
                <a:cs typeface="Arial" pitchFamily="34" charset="0"/>
              </a:defRPr>
            </a:lvl1pPr>
            <a:lvl2pPr marL="456680" indent="0">
              <a:buNone/>
              <a:defRPr sz="1800">
                <a:solidFill>
                  <a:schemeClr val="tx1">
                    <a:tint val="75000"/>
                  </a:schemeClr>
                </a:solidFill>
              </a:defRPr>
            </a:lvl2pPr>
            <a:lvl3pPr marL="913358" indent="0">
              <a:buNone/>
              <a:defRPr sz="1600">
                <a:solidFill>
                  <a:schemeClr val="tx1">
                    <a:tint val="75000"/>
                  </a:schemeClr>
                </a:solidFill>
              </a:defRPr>
            </a:lvl3pPr>
            <a:lvl4pPr marL="1370034" indent="0">
              <a:buNone/>
              <a:defRPr sz="1400">
                <a:solidFill>
                  <a:schemeClr val="tx1">
                    <a:tint val="75000"/>
                  </a:schemeClr>
                </a:solidFill>
              </a:defRPr>
            </a:lvl4pPr>
            <a:lvl5pPr marL="1826714" indent="0">
              <a:buNone/>
              <a:defRPr sz="1400">
                <a:solidFill>
                  <a:schemeClr val="tx1">
                    <a:tint val="75000"/>
                  </a:schemeClr>
                </a:solidFill>
              </a:defRPr>
            </a:lvl5pPr>
            <a:lvl6pPr marL="2283392" indent="0">
              <a:buNone/>
              <a:defRPr sz="1400">
                <a:solidFill>
                  <a:schemeClr val="tx1">
                    <a:tint val="75000"/>
                  </a:schemeClr>
                </a:solidFill>
              </a:defRPr>
            </a:lvl6pPr>
            <a:lvl7pPr marL="2740070" indent="0">
              <a:buNone/>
              <a:defRPr sz="1400">
                <a:solidFill>
                  <a:schemeClr val="tx1">
                    <a:tint val="75000"/>
                  </a:schemeClr>
                </a:solidFill>
              </a:defRPr>
            </a:lvl7pPr>
            <a:lvl8pPr marL="3196749" indent="0">
              <a:buNone/>
              <a:defRPr sz="1400">
                <a:solidFill>
                  <a:schemeClr val="tx1">
                    <a:tint val="75000"/>
                  </a:schemeClr>
                </a:solidFill>
              </a:defRPr>
            </a:lvl8pPr>
            <a:lvl9pPr marL="3653429"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519694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with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44255798"/>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91336" tIns="45670" rIns="91336" bIns="45670"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lIns="91336" tIns="45670" rIns="91336" bIns="45670"/>
          <a:lstStyle>
            <a:lvl1pPr marL="342508" indent="-342508">
              <a:buClr>
                <a:schemeClr val="bg1"/>
              </a:buClr>
              <a:buSzPct val="70000"/>
              <a:buFont typeface="Arial" pitchFamily="34" charset="0"/>
              <a:buChar char="•"/>
              <a:defRPr sz="2400" b="1" baseline="0">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a:p>
        </p:txBody>
      </p:sp>
      <p:sp>
        <p:nvSpPr>
          <p:cNvPr id="7" name="Text Placeholder 8"/>
          <p:cNvSpPr>
            <a:spLocks noGrp="1"/>
          </p:cNvSpPr>
          <p:nvPr>
            <p:ph type="body" sz="quarter" idx="10" hasCustomPrompt="1"/>
          </p:nvPr>
        </p:nvSpPr>
        <p:spPr>
          <a:xfrm>
            <a:off x="457200" y="5791201"/>
            <a:ext cx="82296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with Title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085021050"/>
      </p:ext>
    </p:extLst>
  </p:cSld>
  <p:clrMapOvr>
    <a:masterClrMapping/>
  </p:clrMapOvr>
  <p:transition spd="slow">
    <p:wipe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Text,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3"/>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96554539"/>
      </p:ext>
    </p:extLst>
  </p:cSld>
  <p:clrMapOvr>
    <a:masterClrMapping/>
  </p:clrMapOvr>
  <p:transition spd="slow">
    <p:wipe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Text, and Content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3"/>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87780911"/>
      </p:ext>
    </p:extLst>
  </p:cSld>
  <p:clrMapOvr>
    <a:masterClrMapping/>
  </p:clrMapOvr>
  <p:transition spd="slow">
    <p:wipe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958618"/>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8467508"/>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Blank with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276649013"/>
      </p:ext>
    </p:extLst>
  </p:cSld>
  <p:clrMapOvr>
    <a:masterClrMapping/>
  </p:clrMapOvr>
  <p:transition spd="slow">
    <p:wipe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with Title MH logo only">
    <p:spTree>
      <p:nvGrpSpPr>
        <p:cNvPr id="1" name=""/>
        <p:cNvGrpSpPr/>
        <p:nvPr/>
      </p:nvGrpSpPr>
      <p:grpSpPr>
        <a:xfrm>
          <a:off x="0" y="0"/>
          <a:ext cx="0" cy="0"/>
          <a:chOff x="0" y="0"/>
          <a:chExt cx="0" cy="0"/>
        </a:xfrm>
      </p:grpSpPr>
      <p:sp>
        <p:nvSpPr>
          <p:cNvPr id="4" name="Rectangle 3"/>
          <p:cNvSpPr/>
          <p:nvPr userDrawn="1"/>
        </p:nvSpPr>
        <p:spPr>
          <a:xfrm>
            <a:off x="6637512" y="6033230"/>
            <a:ext cx="2419489" cy="71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64" tIns="34282" rIns="68564" bIns="34282" anchor="ctr"/>
          <a:lstStyle/>
          <a:p>
            <a:pPr algn="ctr" defTabSz="456615">
              <a:defRPr/>
            </a:pPr>
            <a:endParaRPr lang="en-US" dirty="0">
              <a:solidFill>
                <a:prstClr val="white"/>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66726202"/>
      </p:ext>
    </p:extLst>
  </p:cSld>
  <p:clrMapOvr>
    <a:masterClrMapping/>
  </p:clrMapOvr>
  <p:transition spd="slow">
    <p:wipe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3"/>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04986678"/>
      </p:ext>
    </p:extLst>
  </p:cSld>
  <p:clrMapOvr>
    <a:masterClrMapping/>
  </p:clrMapOvr>
  <p:transition spd="slow">
    <p:wipe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le, Text, and Content MH logo only">
    <p:spTree>
      <p:nvGrpSpPr>
        <p:cNvPr id="1" name=""/>
        <p:cNvGrpSpPr/>
        <p:nvPr/>
      </p:nvGrpSpPr>
      <p:grpSpPr>
        <a:xfrm>
          <a:off x="0" y="0"/>
          <a:ext cx="0" cy="0"/>
          <a:chOff x="0" y="0"/>
          <a:chExt cx="0" cy="0"/>
        </a:xfrm>
      </p:grpSpPr>
      <p:sp>
        <p:nvSpPr>
          <p:cNvPr id="5" name="Rectangle 4"/>
          <p:cNvSpPr/>
          <p:nvPr userDrawn="1"/>
        </p:nvSpPr>
        <p:spPr>
          <a:xfrm>
            <a:off x="6637512" y="6033230"/>
            <a:ext cx="2419489" cy="71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64" tIns="34282" rIns="68564" bIns="34282" anchor="ctr"/>
          <a:lstStyle/>
          <a:p>
            <a:pPr algn="ctr" defTabSz="456615">
              <a:defRPr/>
            </a:pPr>
            <a:endParaRPr lang="en-US" b="1" dirty="0">
              <a:solidFill>
                <a:prstClr val="white"/>
              </a:solidFill>
            </a:endParaRPr>
          </a:p>
        </p:txBody>
      </p:sp>
      <p:sp>
        <p:nvSpPr>
          <p:cNvPr id="7" name="Content Placeholder 2"/>
          <p:cNvSpPr>
            <a:spLocks noGrp="1"/>
          </p:cNvSpPr>
          <p:nvPr>
            <p:ph idx="1"/>
          </p:nvPr>
        </p:nvSpPr>
        <p:spPr>
          <a:xfrm>
            <a:off x="457200" y="2034583"/>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48588614"/>
      </p:ext>
    </p:extLst>
  </p:cSld>
  <p:clrMapOvr>
    <a:masterClrMapping/>
  </p:clrMapOvr>
  <p:transition spd="slow">
    <p:wipe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3963" y="3931863"/>
            <a:ext cx="7772400" cy="1138617"/>
          </a:xfrm>
        </p:spPr>
        <p:txBody>
          <a:bodyPr anchor="b">
            <a:normAutofit/>
          </a:bodyPr>
          <a:lstStyle>
            <a:lvl1pPr algn="l">
              <a:defRPr sz="3300" b="1">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23963" y="5070476"/>
            <a:ext cx="6400800" cy="1083196"/>
          </a:xfrm>
        </p:spPr>
        <p:txBody>
          <a:bodyPr>
            <a:normAutofit/>
          </a:bodyPr>
          <a:lstStyle>
            <a:lvl1pPr marL="0" indent="0" algn="l">
              <a:buNone/>
              <a:defRPr sz="2400">
                <a:solidFill>
                  <a:srgbClr val="4C216D"/>
                </a:solidFill>
                <a:latin typeface="Arial" pitchFamily="34" charset="0"/>
                <a:cs typeface="Arial" pitchFamily="34" charset="0"/>
              </a:defRPr>
            </a:lvl1pPr>
            <a:lvl2pPr marL="456875" indent="0" algn="ctr">
              <a:buNone/>
              <a:defRPr>
                <a:solidFill>
                  <a:schemeClr val="tx1">
                    <a:tint val="75000"/>
                  </a:schemeClr>
                </a:solidFill>
              </a:defRPr>
            </a:lvl2pPr>
            <a:lvl3pPr marL="913748" indent="0" algn="ctr">
              <a:buNone/>
              <a:defRPr>
                <a:solidFill>
                  <a:schemeClr val="tx1">
                    <a:tint val="75000"/>
                  </a:schemeClr>
                </a:solidFill>
              </a:defRPr>
            </a:lvl3pPr>
            <a:lvl4pPr marL="1370621" indent="0" algn="ctr">
              <a:buNone/>
              <a:defRPr>
                <a:solidFill>
                  <a:schemeClr val="tx1">
                    <a:tint val="75000"/>
                  </a:schemeClr>
                </a:solidFill>
              </a:defRPr>
            </a:lvl4pPr>
            <a:lvl5pPr marL="1827495" indent="0" algn="ctr">
              <a:buNone/>
              <a:defRPr>
                <a:solidFill>
                  <a:schemeClr val="tx1">
                    <a:tint val="75000"/>
                  </a:schemeClr>
                </a:solidFill>
              </a:defRPr>
            </a:lvl5pPr>
            <a:lvl6pPr marL="2284370" indent="0" algn="ctr">
              <a:buNone/>
              <a:defRPr>
                <a:solidFill>
                  <a:schemeClr val="tx1">
                    <a:tint val="75000"/>
                  </a:schemeClr>
                </a:solidFill>
              </a:defRPr>
            </a:lvl6pPr>
            <a:lvl7pPr marL="2741243" indent="0" algn="ctr">
              <a:buNone/>
              <a:defRPr>
                <a:solidFill>
                  <a:schemeClr val="tx1">
                    <a:tint val="75000"/>
                  </a:schemeClr>
                </a:solidFill>
              </a:defRPr>
            </a:lvl7pPr>
            <a:lvl8pPr marL="3198118" indent="0" algn="ctr">
              <a:buNone/>
              <a:defRPr>
                <a:solidFill>
                  <a:schemeClr val="tx1">
                    <a:tint val="75000"/>
                  </a:schemeClr>
                </a:solidFill>
              </a:defRPr>
            </a:lvl8pPr>
            <a:lvl9pPr marL="3654992"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518134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2"/>
            <a:ext cx="6400800" cy="457200"/>
          </a:xfrm>
          <a:prstGeom prst="rect">
            <a:avLst/>
          </a:prstGeom>
        </p:spPr>
        <p:txBody>
          <a:bodyPr lIns="91336" tIns="45670" rIns="91336" bIns="45670"/>
          <a:lstStyle>
            <a:lvl1pPr marL="0" indent="0" algn="ctr">
              <a:buNone/>
              <a:defRPr sz="2000" b="1" baseline="0">
                <a:solidFill>
                  <a:schemeClr val="bg2"/>
                </a:solidFill>
                <a:effectLst/>
                <a:latin typeface="Calibri" pitchFamily="34" charset="0"/>
              </a:defRPr>
            </a:lvl1pPr>
            <a:lvl2pPr marL="456680" indent="0" algn="ctr">
              <a:buNone/>
              <a:defRPr>
                <a:solidFill>
                  <a:schemeClr val="tx1">
                    <a:tint val="75000"/>
                  </a:schemeClr>
                </a:solidFill>
              </a:defRPr>
            </a:lvl2pPr>
            <a:lvl3pPr marL="913358" indent="0" algn="ctr">
              <a:buNone/>
              <a:defRPr>
                <a:solidFill>
                  <a:schemeClr val="tx1">
                    <a:tint val="75000"/>
                  </a:schemeClr>
                </a:solidFill>
              </a:defRPr>
            </a:lvl3pPr>
            <a:lvl4pPr marL="1370034" indent="0" algn="ctr">
              <a:buNone/>
              <a:defRPr>
                <a:solidFill>
                  <a:schemeClr val="tx1">
                    <a:tint val="75000"/>
                  </a:schemeClr>
                </a:solidFill>
              </a:defRPr>
            </a:lvl4pPr>
            <a:lvl5pPr marL="1826714" indent="0" algn="ctr">
              <a:buNone/>
              <a:defRPr>
                <a:solidFill>
                  <a:schemeClr val="tx1">
                    <a:tint val="75000"/>
                  </a:schemeClr>
                </a:solidFill>
              </a:defRPr>
            </a:lvl5pPr>
            <a:lvl6pPr marL="2283392" indent="0" algn="ctr">
              <a:buNone/>
              <a:defRPr>
                <a:solidFill>
                  <a:schemeClr val="tx1">
                    <a:tint val="75000"/>
                  </a:schemeClr>
                </a:solidFill>
              </a:defRPr>
            </a:lvl6pPr>
            <a:lvl7pPr marL="2740070" indent="0" algn="ctr">
              <a:buNone/>
              <a:defRPr>
                <a:solidFill>
                  <a:schemeClr val="tx1">
                    <a:tint val="75000"/>
                  </a:schemeClr>
                </a:solidFill>
              </a:defRPr>
            </a:lvl7pPr>
            <a:lvl8pPr marL="3196749" indent="0" algn="ctr">
              <a:buNone/>
              <a:defRPr>
                <a:solidFill>
                  <a:schemeClr val="tx1">
                    <a:tint val="75000"/>
                  </a:schemeClr>
                </a:solidFill>
              </a:defRPr>
            </a:lvl8pPr>
            <a:lvl9pPr marL="3653429"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lIns="91336" tIns="45670" rIns="91336" bIns="45670"/>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11" name="Title 1"/>
          <p:cNvSpPr>
            <a:spLocks noGrp="1"/>
          </p:cNvSpPr>
          <p:nvPr>
            <p:ph type="title"/>
          </p:nvPr>
        </p:nvSpPr>
        <p:spPr>
          <a:xfrm>
            <a:off x="457200" y="1981200"/>
            <a:ext cx="8229600" cy="1676400"/>
          </a:xfrm>
          <a:prstGeom prst="rect">
            <a:avLst/>
          </a:prstGeom>
        </p:spPr>
        <p:txBody>
          <a:bodyPr lIns="91336" tIns="45670" rIns="91336" bIns="45670"/>
          <a:lstStyle>
            <a:lvl1pPr>
              <a:lnSpc>
                <a:spcPts val="3000"/>
              </a:lnSpc>
              <a:defRPr sz="2800" b="1" baseline="0">
                <a:solidFill>
                  <a:schemeClr val="bg1"/>
                </a:solidFill>
                <a:effectLst/>
                <a:latin typeface="Calibri" pitchFamily="34" charset="0"/>
              </a:defRPr>
            </a:lvl1pPr>
          </a:lstStyle>
          <a:p>
            <a:endParaRPr lang="en-US" dirty="0"/>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3963" y="3931863"/>
            <a:ext cx="7772400" cy="1138617"/>
          </a:xfrm>
        </p:spPr>
        <p:txBody>
          <a:bodyPr anchor="b">
            <a:normAutofit/>
          </a:bodyPr>
          <a:lstStyle>
            <a:lvl1pPr algn="l">
              <a:defRPr sz="3300" b="1">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23963" y="5070476"/>
            <a:ext cx="6400800" cy="1083196"/>
          </a:xfrm>
        </p:spPr>
        <p:txBody>
          <a:bodyPr>
            <a:normAutofit/>
          </a:bodyPr>
          <a:lstStyle>
            <a:lvl1pPr marL="0" indent="0" algn="l">
              <a:buNone/>
              <a:defRPr sz="2400">
                <a:solidFill>
                  <a:srgbClr val="4C216D"/>
                </a:solidFill>
                <a:latin typeface="Arial" pitchFamily="34" charset="0"/>
                <a:cs typeface="Arial" pitchFamily="34" charset="0"/>
              </a:defRPr>
            </a:lvl1pPr>
            <a:lvl2pPr marL="456875" indent="0" algn="ctr">
              <a:buNone/>
              <a:defRPr>
                <a:solidFill>
                  <a:schemeClr val="tx1">
                    <a:tint val="75000"/>
                  </a:schemeClr>
                </a:solidFill>
              </a:defRPr>
            </a:lvl2pPr>
            <a:lvl3pPr marL="913748" indent="0" algn="ctr">
              <a:buNone/>
              <a:defRPr>
                <a:solidFill>
                  <a:schemeClr val="tx1">
                    <a:tint val="75000"/>
                  </a:schemeClr>
                </a:solidFill>
              </a:defRPr>
            </a:lvl3pPr>
            <a:lvl4pPr marL="1370621" indent="0" algn="ctr">
              <a:buNone/>
              <a:defRPr>
                <a:solidFill>
                  <a:schemeClr val="tx1">
                    <a:tint val="75000"/>
                  </a:schemeClr>
                </a:solidFill>
              </a:defRPr>
            </a:lvl4pPr>
            <a:lvl5pPr marL="1827495" indent="0" algn="ctr">
              <a:buNone/>
              <a:defRPr>
                <a:solidFill>
                  <a:schemeClr val="tx1">
                    <a:tint val="75000"/>
                  </a:schemeClr>
                </a:solidFill>
              </a:defRPr>
            </a:lvl5pPr>
            <a:lvl6pPr marL="2284370" indent="0" algn="ctr">
              <a:buNone/>
              <a:defRPr>
                <a:solidFill>
                  <a:schemeClr val="tx1">
                    <a:tint val="75000"/>
                  </a:schemeClr>
                </a:solidFill>
              </a:defRPr>
            </a:lvl6pPr>
            <a:lvl7pPr marL="2741243" indent="0" algn="ctr">
              <a:buNone/>
              <a:defRPr>
                <a:solidFill>
                  <a:schemeClr val="tx1">
                    <a:tint val="75000"/>
                  </a:schemeClr>
                </a:solidFill>
              </a:defRPr>
            </a:lvl7pPr>
            <a:lvl8pPr marL="3198118" indent="0" algn="ctr">
              <a:buNone/>
              <a:defRPr>
                <a:solidFill>
                  <a:schemeClr val="tx1">
                    <a:tint val="75000"/>
                  </a:schemeClr>
                </a:solidFill>
              </a:defRPr>
            </a:lvl8pPr>
            <a:lvl9pPr marL="3654992"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42664498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86"/>
            <a:ext cx="8229600" cy="1143000"/>
          </a:xfrm>
        </p:spPr>
        <p:txBody>
          <a:bodyPr>
            <a:normAutofit/>
          </a:bodyPr>
          <a:lstStyle>
            <a:lvl1pPr>
              <a:defRPr sz="3000" b="1">
                <a:solidFill>
                  <a:schemeClr val="accent2">
                    <a:lumMod val="7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34583"/>
            <a:ext cx="8229600" cy="3694699"/>
          </a:xfr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7051793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86"/>
            <a:ext cx="8229600" cy="1143000"/>
          </a:xfrm>
        </p:spPr>
        <p:txBody>
          <a:bodyPr>
            <a:normAutofit/>
          </a:bodyPr>
          <a:lstStyle>
            <a:lvl1pPr>
              <a:defRPr sz="3000" b="1">
                <a:solidFill>
                  <a:schemeClr val="accent2">
                    <a:lumMod val="7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34583"/>
            <a:ext cx="8229600" cy="3694699"/>
          </a:xfr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336776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4" y="4709111"/>
            <a:ext cx="7772400" cy="1322377"/>
          </a:xfrm>
        </p:spPr>
        <p:txBody>
          <a:bodyPr anchor="t">
            <a:normAutofit/>
          </a:bodyPr>
          <a:lstStyle>
            <a:lvl1pPr algn="l">
              <a:defRPr sz="3000" b="1"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695707"/>
            <a:ext cx="7772400" cy="1012664"/>
          </a:xfrm>
        </p:spPr>
        <p:txBody>
          <a:bodyPr anchor="b"/>
          <a:lstStyle>
            <a:lvl1pPr marL="0" indent="0">
              <a:buNone/>
              <a:defRPr sz="2000">
                <a:solidFill>
                  <a:srgbClr val="4C216D"/>
                </a:solidFill>
                <a:latin typeface="Arial" pitchFamily="34" charset="0"/>
                <a:cs typeface="Arial" pitchFamily="34" charset="0"/>
              </a:defRPr>
            </a:lvl1pPr>
            <a:lvl2pPr marL="456875" indent="0">
              <a:buNone/>
              <a:defRPr sz="1800">
                <a:solidFill>
                  <a:schemeClr val="tx1">
                    <a:tint val="75000"/>
                  </a:schemeClr>
                </a:solidFill>
              </a:defRPr>
            </a:lvl2pPr>
            <a:lvl3pPr marL="913748" indent="0">
              <a:buNone/>
              <a:defRPr sz="1600">
                <a:solidFill>
                  <a:schemeClr val="tx1">
                    <a:tint val="75000"/>
                  </a:schemeClr>
                </a:solidFill>
              </a:defRPr>
            </a:lvl3pPr>
            <a:lvl4pPr marL="1370621" indent="0">
              <a:buNone/>
              <a:defRPr sz="1400">
                <a:solidFill>
                  <a:schemeClr val="tx1">
                    <a:tint val="75000"/>
                  </a:schemeClr>
                </a:solidFill>
              </a:defRPr>
            </a:lvl4pPr>
            <a:lvl5pPr marL="1827495" indent="0">
              <a:buNone/>
              <a:defRPr sz="1400">
                <a:solidFill>
                  <a:schemeClr val="tx1">
                    <a:tint val="75000"/>
                  </a:schemeClr>
                </a:solidFill>
              </a:defRPr>
            </a:lvl5pPr>
            <a:lvl6pPr marL="2284370" indent="0">
              <a:buNone/>
              <a:defRPr sz="1400">
                <a:solidFill>
                  <a:schemeClr val="tx1">
                    <a:tint val="75000"/>
                  </a:schemeClr>
                </a:solidFill>
              </a:defRPr>
            </a:lvl6pPr>
            <a:lvl7pPr marL="2741243" indent="0">
              <a:buNone/>
              <a:defRPr sz="1400">
                <a:solidFill>
                  <a:schemeClr val="tx1">
                    <a:tint val="75000"/>
                  </a:schemeClr>
                </a:solidFill>
              </a:defRPr>
            </a:lvl7pPr>
            <a:lvl8pPr marL="3198118" indent="0">
              <a:buNone/>
              <a:defRPr sz="1400">
                <a:solidFill>
                  <a:schemeClr val="tx1">
                    <a:tint val="75000"/>
                  </a:schemeClr>
                </a:solidFill>
              </a:defRPr>
            </a:lvl8pPr>
            <a:lvl9pPr marL="3654992"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6630641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4" y="4709111"/>
            <a:ext cx="7772400" cy="1322377"/>
          </a:xfrm>
        </p:spPr>
        <p:txBody>
          <a:bodyPr anchor="t">
            <a:normAutofit/>
          </a:bodyPr>
          <a:lstStyle>
            <a:lvl1pPr algn="l">
              <a:defRPr sz="3000" b="1"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695707"/>
            <a:ext cx="7772400" cy="1012664"/>
          </a:xfrm>
        </p:spPr>
        <p:txBody>
          <a:bodyPr anchor="b"/>
          <a:lstStyle>
            <a:lvl1pPr marL="0" indent="0">
              <a:buNone/>
              <a:defRPr sz="2000">
                <a:solidFill>
                  <a:srgbClr val="4C216D"/>
                </a:solidFill>
                <a:latin typeface="Arial" pitchFamily="34" charset="0"/>
                <a:cs typeface="Arial" pitchFamily="34" charset="0"/>
              </a:defRPr>
            </a:lvl1pPr>
            <a:lvl2pPr marL="456875" indent="0">
              <a:buNone/>
              <a:defRPr sz="1800">
                <a:solidFill>
                  <a:schemeClr val="tx1">
                    <a:tint val="75000"/>
                  </a:schemeClr>
                </a:solidFill>
              </a:defRPr>
            </a:lvl2pPr>
            <a:lvl3pPr marL="913748" indent="0">
              <a:buNone/>
              <a:defRPr sz="1600">
                <a:solidFill>
                  <a:schemeClr val="tx1">
                    <a:tint val="75000"/>
                  </a:schemeClr>
                </a:solidFill>
              </a:defRPr>
            </a:lvl3pPr>
            <a:lvl4pPr marL="1370621" indent="0">
              <a:buNone/>
              <a:defRPr sz="1400">
                <a:solidFill>
                  <a:schemeClr val="tx1">
                    <a:tint val="75000"/>
                  </a:schemeClr>
                </a:solidFill>
              </a:defRPr>
            </a:lvl4pPr>
            <a:lvl5pPr marL="1827495" indent="0">
              <a:buNone/>
              <a:defRPr sz="1400">
                <a:solidFill>
                  <a:schemeClr val="tx1">
                    <a:tint val="75000"/>
                  </a:schemeClr>
                </a:solidFill>
              </a:defRPr>
            </a:lvl5pPr>
            <a:lvl6pPr marL="2284370" indent="0">
              <a:buNone/>
              <a:defRPr sz="1400">
                <a:solidFill>
                  <a:schemeClr val="tx1">
                    <a:tint val="75000"/>
                  </a:schemeClr>
                </a:solidFill>
              </a:defRPr>
            </a:lvl6pPr>
            <a:lvl7pPr marL="2741243" indent="0">
              <a:buNone/>
              <a:defRPr sz="1400">
                <a:solidFill>
                  <a:schemeClr val="tx1">
                    <a:tint val="75000"/>
                  </a:schemeClr>
                </a:solidFill>
              </a:defRPr>
            </a:lvl7pPr>
            <a:lvl8pPr marL="3198118" indent="0">
              <a:buNone/>
              <a:defRPr sz="1400">
                <a:solidFill>
                  <a:schemeClr val="tx1">
                    <a:tint val="75000"/>
                  </a:schemeClr>
                </a:solidFill>
              </a:defRPr>
            </a:lvl8pPr>
            <a:lvl9pPr marL="3654992"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8100781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with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7620153"/>
      </p:ext>
    </p:extLst>
  </p:cSld>
  <p:clrMapOvr>
    <a:masterClrMapping/>
  </p:clrMapOvr>
  <p:transition spd="slow">
    <p:wipe dir="d"/>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with Title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31907369"/>
      </p:ext>
    </p:extLst>
  </p:cSld>
  <p:clrMapOvr>
    <a:masterClrMapping/>
  </p:clrMapOvr>
  <p:transition spd="slow">
    <p:wipe dir="d"/>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Text,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3"/>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08965319"/>
      </p:ext>
    </p:extLst>
  </p:cSld>
  <p:clrMapOvr>
    <a:masterClrMapping/>
  </p:clrMapOvr>
  <p:transition spd="slow">
    <p:wipe dir="d"/>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Text, and Content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3"/>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38249800"/>
      </p:ext>
    </p:extLst>
  </p:cSld>
  <p:clrMapOvr>
    <a:masterClrMapping/>
  </p:clrMapOvr>
  <p:transition spd="slow">
    <p:wipe dir="d"/>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45404047"/>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asic Content Bad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91336" tIns="45670" rIns="91336" bIns="45670"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lIns="91336" tIns="45670" rIns="91336" bIns="45670"/>
          <a:lstStyle>
            <a:lvl1pPr marL="342508" indent="-342508">
              <a:buClr>
                <a:schemeClr val="bg1"/>
              </a:buClr>
              <a:buSzPct val="70000"/>
              <a:buFont typeface="Wingdings" pitchFamily="2" charset="2"/>
              <a:buChar char="§"/>
              <a:defRPr sz="2400" b="1" baseline="0">
                <a:solidFill>
                  <a:schemeClr val="bg2"/>
                </a:solidFill>
                <a:latin typeface="Calibri" pitchFamily="34" charset="0"/>
              </a:defRPr>
            </a:lvl1pPr>
            <a:lvl2pPr marL="742102" indent="-285424">
              <a:buClr>
                <a:schemeClr val="bg1"/>
              </a:buClr>
              <a:buSzPct val="100000"/>
              <a:buFont typeface="Arial" pitchFamily="34" charset="0"/>
              <a:buChar char="•"/>
              <a:defRPr sz="2000">
                <a:solidFill>
                  <a:schemeClr val="bg2"/>
                </a:solidFill>
              </a:defRPr>
            </a:lvl2pPr>
            <a:lvl3pPr marL="1141696" indent="-228337">
              <a:buClr>
                <a:schemeClr val="bg1"/>
              </a:buClr>
              <a:buSzPct val="100000"/>
              <a:buFont typeface="Courier New" pitchFamily="49" charset="0"/>
              <a:buChar char="o"/>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smtClean="0"/>
          </a:p>
          <a:p>
            <a:pPr lvl="1"/>
            <a:endParaRPr lang="en-US" dirty="0" smtClean="0"/>
          </a:p>
          <a:p>
            <a:pPr lvl="2"/>
            <a:endParaRPr lang="en-US" dirty="0" smtClean="0"/>
          </a:p>
          <a:p>
            <a:pPr lvl="3"/>
            <a:endParaRPr lang="en-US" dirty="0"/>
          </a:p>
        </p:txBody>
      </p:sp>
      <p:sp>
        <p:nvSpPr>
          <p:cNvPr id="7" name="Text Placeholder 8"/>
          <p:cNvSpPr>
            <a:spLocks noGrp="1"/>
          </p:cNvSpPr>
          <p:nvPr>
            <p:ph type="body" sz="quarter" idx="10" hasCustomPrompt="1"/>
          </p:nvPr>
        </p:nvSpPr>
        <p:spPr>
          <a:xfrm>
            <a:off x="1905000" y="5791201"/>
            <a:ext cx="67818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994734"/>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Blank with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92378508"/>
      </p:ext>
    </p:extLst>
  </p:cSld>
  <p:clrMapOvr>
    <a:masterClrMapping/>
  </p:clrMapOvr>
  <p:transition spd="slow">
    <p:wipe dir="d"/>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nk with Title MH logo only">
    <p:spTree>
      <p:nvGrpSpPr>
        <p:cNvPr id="1" name=""/>
        <p:cNvGrpSpPr/>
        <p:nvPr/>
      </p:nvGrpSpPr>
      <p:grpSpPr>
        <a:xfrm>
          <a:off x="0" y="0"/>
          <a:ext cx="0" cy="0"/>
          <a:chOff x="0" y="0"/>
          <a:chExt cx="0" cy="0"/>
        </a:xfrm>
      </p:grpSpPr>
      <p:sp>
        <p:nvSpPr>
          <p:cNvPr id="4" name="Rectangle 3"/>
          <p:cNvSpPr/>
          <p:nvPr userDrawn="1"/>
        </p:nvSpPr>
        <p:spPr>
          <a:xfrm>
            <a:off x="6637509" y="6033230"/>
            <a:ext cx="2419489" cy="71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94" tIns="34297" rIns="68594" bIns="34297" anchor="ctr"/>
          <a:lstStyle/>
          <a:p>
            <a:pPr algn="ctr" defTabSz="456810">
              <a:defRPr/>
            </a:pPr>
            <a:endParaRPr lang="en-US" dirty="0">
              <a:solidFill>
                <a:prstClr val="white"/>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5065217"/>
      </p:ext>
    </p:extLst>
  </p:cSld>
  <p:clrMapOvr>
    <a:masterClrMapping/>
  </p:clrMapOvr>
  <p:transition spd="slow">
    <p:wipe dir="d"/>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3"/>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907535171"/>
      </p:ext>
    </p:extLst>
  </p:cSld>
  <p:clrMapOvr>
    <a:masterClrMapping/>
  </p:clrMapOvr>
  <p:transition spd="slow">
    <p:wipe dir="d"/>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Text, and Content MH logo only">
    <p:spTree>
      <p:nvGrpSpPr>
        <p:cNvPr id="1" name=""/>
        <p:cNvGrpSpPr/>
        <p:nvPr/>
      </p:nvGrpSpPr>
      <p:grpSpPr>
        <a:xfrm>
          <a:off x="0" y="0"/>
          <a:ext cx="0" cy="0"/>
          <a:chOff x="0" y="0"/>
          <a:chExt cx="0" cy="0"/>
        </a:xfrm>
      </p:grpSpPr>
      <p:sp>
        <p:nvSpPr>
          <p:cNvPr id="5" name="Rectangle 4"/>
          <p:cNvSpPr/>
          <p:nvPr userDrawn="1"/>
        </p:nvSpPr>
        <p:spPr>
          <a:xfrm>
            <a:off x="6637509" y="6033230"/>
            <a:ext cx="2419489" cy="71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594" tIns="34297" rIns="68594" bIns="34297" anchor="ctr"/>
          <a:lstStyle/>
          <a:p>
            <a:pPr algn="ctr" defTabSz="456810">
              <a:defRPr/>
            </a:pPr>
            <a:endParaRPr lang="en-US" b="1" dirty="0">
              <a:solidFill>
                <a:prstClr val="white"/>
              </a:solidFill>
            </a:endParaRPr>
          </a:p>
        </p:txBody>
      </p:sp>
      <p:sp>
        <p:nvSpPr>
          <p:cNvPr id="7" name="Content Placeholder 2"/>
          <p:cNvSpPr>
            <a:spLocks noGrp="1"/>
          </p:cNvSpPr>
          <p:nvPr>
            <p:ph idx="1"/>
          </p:nvPr>
        </p:nvSpPr>
        <p:spPr>
          <a:xfrm>
            <a:off x="457200" y="2034583"/>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9759562"/>
      </p:ext>
    </p:extLst>
  </p:cSld>
  <p:clrMapOvr>
    <a:masterClrMapping/>
  </p:clrMapOvr>
  <p:transition spd="slow">
    <p:wipe dir="d"/>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3963" y="3931859"/>
            <a:ext cx="7772400" cy="1138617"/>
          </a:xfrm>
        </p:spPr>
        <p:txBody>
          <a:bodyPr anchor="b">
            <a:normAutofit/>
          </a:bodyPr>
          <a:lstStyle>
            <a:lvl1pPr algn="l">
              <a:defRPr sz="3300" b="1">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23963" y="5070476"/>
            <a:ext cx="6400800" cy="1083196"/>
          </a:xfrm>
        </p:spPr>
        <p:txBody>
          <a:bodyPr>
            <a:normAutofit/>
          </a:bodyPr>
          <a:lstStyle>
            <a:lvl1pPr marL="0" indent="0" algn="l">
              <a:buNone/>
              <a:defRPr sz="2400">
                <a:solidFill>
                  <a:srgbClr val="4C216D"/>
                </a:solidFill>
                <a:latin typeface="Arial" pitchFamily="34" charset="0"/>
                <a:cs typeface="Arial" pitchFamily="34" charset="0"/>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4756152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3963" y="3931859"/>
            <a:ext cx="7772400" cy="1138617"/>
          </a:xfrm>
        </p:spPr>
        <p:txBody>
          <a:bodyPr anchor="b">
            <a:normAutofit/>
          </a:bodyPr>
          <a:lstStyle>
            <a:lvl1pPr algn="l">
              <a:defRPr sz="3300" b="1">
                <a:latin typeface="Arial" pitchFamily="34" charset="0"/>
                <a:cs typeface="Arial" pitchFamily="34"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223963" y="5070476"/>
            <a:ext cx="6400800" cy="1083196"/>
          </a:xfrm>
        </p:spPr>
        <p:txBody>
          <a:bodyPr>
            <a:normAutofit/>
          </a:bodyPr>
          <a:lstStyle>
            <a:lvl1pPr marL="0" indent="0" algn="l">
              <a:buNone/>
              <a:defRPr sz="2400">
                <a:solidFill>
                  <a:srgbClr val="4C216D"/>
                </a:solidFill>
                <a:latin typeface="Arial" pitchFamily="34" charset="0"/>
                <a:cs typeface="Arial" pitchFamily="34" charset="0"/>
              </a:defRPr>
            </a:lvl1pPr>
            <a:lvl2pPr marL="457135" indent="0" algn="ctr">
              <a:buNone/>
              <a:defRPr>
                <a:solidFill>
                  <a:schemeClr val="tx1">
                    <a:tint val="75000"/>
                  </a:schemeClr>
                </a:solidFill>
              </a:defRPr>
            </a:lvl2pPr>
            <a:lvl3pPr marL="914269" indent="0" algn="ctr">
              <a:buNone/>
              <a:defRPr>
                <a:solidFill>
                  <a:schemeClr val="tx1">
                    <a:tint val="75000"/>
                  </a:schemeClr>
                </a:solidFill>
              </a:defRPr>
            </a:lvl3pPr>
            <a:lvl4pPr marL="1371404" indent="0" algn="ctr">
              <a:buNone/>
              <a:defRPr>
                <a:solidFill>
                  <a:schemeClr val="tx1">
                    <a:tint val="75000"/>
                  </a:schemeClr>
                </a:solidFill>
              </a:defRPr>
            </a:lvl4pPr>
            <a:lvl5pPr marL="1828539" indent="0" algn="ctr">
              <a:buNone/>
              <a:defRPr>
                <a:solidFill>
                  <a:schemeClr val="tx1">
                    <a:tint val="75000"/>
                  </a:schemeClr>
                </a:solidFill>
              </a:defRPr>
            </a:lvl5pPr>
            <a:lvl6pPr marL="2285674" indent="0" algn="ctr">
              <a:buNone/>
              <a:defRPr>
                <a:solidFill>
                  <a:schemeClr val="tx1">
                    <a:tint val="75000"/>
                  </a:schemeClr>
                </a:solidFill>
              </a:defRPr>
            </a:lvl6pPr>
            <a:lvl7pPr marL="2742809" indent="0" algn="ctr">
              <a:buNone/>
              <a:defRPr>
                <a:solidFill>
                  <a:schemeClr val="tx1">
                    <a:tint val="75000"/>
                  </a:schemeClr>
                </a:solidFill>
              </a:defRPr>
            </a:lvl7pPr>
            <a:lvl8pPr marL="3199944" indent="0" algn="ctr">
              <a:buNone/>
              <a:defRPr>
                <a:solidFill>
                  <a:schemeClr val="tx1">
                    <a:tint val="75000"/>
                  </a:schemeClr>
                </a:solidFill>
              </a:defRPr>
            </a:lvl8pPr>
            <a:lvl9pPr marL="3657078"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0676383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86"/>
            <a:ext cx="8229600" cy="1143000"/>
          </a:xfrm>
        </p:spPr>
        <p:txBody>
          <a:bodyPr>
            <a:normAutofit/>
          </a:bodyPr>
          <a:lstStyle>
            <a:lvl1pPr>
              <a:defRPr sz="3000" b="1">
                <a:solidFill>
                  <a:schemeClr val="accent2">
                    <a:lumMod val="7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34582"/>
            <a:ext cx="8229600" cy="3694699"/>
          </a:xfr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6991358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86"/>
            <a:ext cx="8229600" cy="1143000"/>
          </a:xfrm>
        </p:spPr>
        <p:txBody>
          <a:bodyPr>
            <a:normAutofit/>
          </a:bodyPr>
          <a:lstStyle>
            <a:lvl1pPr>
              <a:defRPr sz="3000" b="1">
                <a:solidFill>
                  <a:schemeClr val="accent2">
                    <a:lumMod val="7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34582"/>
            <a:ext cx="8229600" cy="3694699"/>
          </a:xfr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4391008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4" y="4709107"/>
            <a:ext cx="7772400" cy="1322377"/>
          </a:xfrm>
        </p:spPr>
        <p:txBody>
          <a:bodyPr anchor="t">
            <a:normAutofit/>
          </a:bodyPr>
          <a:lstStyle>
            <a:lvl1pPr algn="l">
              <a:defRPr sz="3000" b="1"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695707"/>
            <a:ext cx="7772400" cy="1012664"/>
          </a:xfrm>
        </p:spPr>
        <p:txBody>
          <a:bodyPr anchor="b"/>
          <a:lstStyle>
            <a:lvl1pPr marL="0" indent="0">
              <a:buNone/>
              <a:defRPr sz="2000">
                <a:solidFill>
                  <a:srgbClr val="4C216D"/>
                </a:solidFill>
                <a:latin typeface="Arial" pitchFamily="34" charset="0"/>
                <a:cs typeface="Arial" pitchFamily="34" charset="0"/>
              </a:defRPr>
            </a:lvl1pPr>
            <a:lvl2pPr marL="457135" indent="0">
              <a:buNone/>
              <a:defRPr sz="1800">
                <a:solidFill>
                  <a:schemeClr val="tx1">
                    <a:tint val="75000"/>
                  </a:schemeClr>
                </a:solidFill>
              </a:defRPr>
            </a:lvl2pPr>
            <a:lvl3pPr marL="914269" indent="0">
              <a:buNone/>
              <a:defRPr sz="1600">
                <a:solidFill>
                  <a:schemeClr val="tx1">
                    <a:tint val="75000"/>
                  </a:schemeClr>
                </a:solidFill>
              </a:defRPr>
            </a:lvl3pPr>
            <a:lvl4pPr marL="1371404" indent="0">
              <a:buNone/>
              <a:defRPr sz="1400">
                <a:solidFill>
                  <a:schemeClr val="tx1">
                    <a:tint val="75000"/>
                  </a:schemeClr>
                </a:solidFill>
              </a:defRPr>
            </a:lvl4pPr>
            <a:lvl5pPr marL="1828539" indent="0">
              <a:buNone/>
              <a:defRPr sz="1400">
                <a:solidFill>
                  <a:schemeClr val="tx1">
                    <a:tint val="75000"/>
                  </a:schemeClr>
                </a:solidFill>
              </a:defRPr>
            </a:lvl5pPr>
            <a:lvl6pPr marL="2285674" indent="0">
              <a:buNone/>
              <a:defRPr sz="1400">
                <a:solidFill>
                  <a:schemeClr val="tx1">
                    <a:tint val="75000"/>
                  </a:schemeClr>
                </a:solidFill>
              </a:defRPr>
            </a:lvl6pPr>
            <a:lvl7pPr marL="2742809" indent="0">
              <a:buNone/>
              <a:defRPr sz="1400">
                <a:solidFill>
                  <a:schemeClr val="tx1">
                    <a:tint val="75000"/>
                  </a:schemeClr>
                </a:solidFill>
              </a:defRPr>
            </a:lvl7pPr>
            <a:lvl8pPr marL="3199944" indent="0">
              <a:buNone/>
              <a:defRPr sz="1400">
                <a:solidFill>
                  <a:schemeClr val="tx1">
                    <a:tint val="75000"/>
                  </a:schemeClr>
                </a:solidFill>
              </a:defRPr>
            </a:lvl8pPr>
            <a:lvl9pPr marL="3657078"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36686278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4" y="1273175"/>
            <a:ext cx="7772400" cy="1362075"/>
          </a:xfrm>
          <a:prstGeom prst="rect">
            <a:avLst/>
          </a:prstGeom>
        </p:spPr>
        <p:txBody>
          <a:bodyPr lIns="91336" tIns="45670" rIns="91336" bIns="45670" anchor="t"/>
          <a:lstStyle>
            <a:lvl1pPr algn="ctr">
              <a:lnSpc>
                <a:spcPts val="3799"/>
              </a:lnSpc>
              <a:defRPr sz="3600" b="1" cap="all" baseline="0">
                <a:solidFill>
                  <a:schemeClr val="bg1"/>
                </a:solidFill>
                <a:effectLst/>
                <a:latin typeface="Calibri" pitchFamily="34" charset="0"/>
              </a:defRPr>
            </a:lvl1pPr>
          </a:lstStyle>
          <a:p>
            <a:r>
              <a:rPr lang="en-US" dirty="0" smtClean="0"/>
              <a:t>Section Header</a:t>
            </a:r>
            <a:br>
              <a:rPr lang="en-US" dirty="0" smtClean="0"/>
            </a:br>
            <a:endParaRPr lang="en-US" dirty="0"/>
          </a:p>
        </p:txBody>
      </p:sp>
      <p:sp>
        <p:nvSpPr>
          <p:cNvPr id="3" name="Text Placeholder 2"/>
          <p:cNvSpPr>
            <a:spLocks noGrp="1"/>
          </p:cNvSpPr>
          <p:nvPr>
            <p:ph type="body" idx="1" hasCustomPrompt="1"/>
          </p:nvPr>
        </p:nvSpPr>
        <p:spPr>
          <a:xfrm>
            <a:off x="722314" y="2743208"/>
            <a:ext cx="7772400" cy="568325"/>
          </a:xfrm>
          <a:prstGeom prst="rect">
            <a:avLst/>
          </a:prstGeom>
        </p:spPr>
        <p:txBody>
          <a:bodyPr lIns="91336" tIns="45670" rIns="91336" bIns="45670" anchor="b"/>
          <a:lstStyle>
            <a:lvl1pPr marL="0" indent="0" algn="ctr">
              <a:lnSpc>
                <a:spcPts val="2200"/>
              </a:lnSpc>
              <a:buNone/>
              <a:defRPr sz="2000" baseline="0">
                <a:solidFill>
                  <a:schemeClr val="bg2"/>
                </a:solidFill>
                <a:latin typeface="Calibri" pitchFamily="34" charset="0"/>
              </a:defRPr>
            </a:lvl1pPr>
            <a:lvl2pPr marL="456680" indent="0">
              <a:buNone/>
              <a:defRPr sz="1800">
                <a:solidFill>
                  <a:schemeClr val="tx1">
                    <a:tint val="75000"/>
                  </a:schemeClr>
                </a:solidFill>
              </a:defRPr>
            </a:lvl2pPr>
            <a:lvl3pPr marL="913358" indent="0">
              <a:buNone/>
              <a:defRPr sz="1600">
                <a:solidFill>
                  <a:schemeClr val="tx1">
                    <a:tint val="75000"/>
                  </a:schemeClr>
                </a:solidFill>
              </a:defRPr>
            </a:lvl3pPr>
            <a:lvl4pPr marL="1370034" indent="0">
              <a:buNone/>
              <a:defRPr sz="1400">
                <a:solidFill>
                  <a:schemeClr val="tx1">
                    <a:tint val="75000"/>
                  </a:schemeClr>
                </a:solidFill>
              </a:defRPr>
            </a:lvl4pPr>
            <a:lvl5pPr marL="1826714" indent="0">
              <a:buNone/>
              <a:defRPr sz="1400">
                <a:solidFill>
                  <a:schemeClr val="tx1">
                    <a:tint val="75000"/>
                  </a:schemeClr>
                </a:solidFill>
              </a:defRPr>
            </a:lvl5pPr>
            <a:lvl6pPr marL="2283392" indent="0">
              <a:buNone/>
              <a:defRPr sz="1400">
                <a:solidFill>
                  <a:schemeClr val="tx1">
                    <a:tint val="75000"/>
                  </a:schemeClr>
                </a:solidFill>
              </a:defRPr>
            </a:lvl6pPr>
            <a:lvl7pPr marL="2740070" indent="0">
              <a:buNone/>
              <a:defRPr sz="1400">
                <a:solidFill>
                  <a:schemeClr val="tx1">
                    <a:tint val="75000"/>
                  </a:schemeClr>
                </a:solidFill>
              </a:defRPr>
            </a:lvl7pPr>
            <a:lvl8pPr marL="3196749" indent="0">
              <a:buNone/>
              <a:defRPr sz="1400">
                <a:solidFill>
                  <a:schemeClr val="tx1">
                    <a:tint val="75000"/>
                  </a:schemeClr>
                </a:solidFill>
              </a:defRPr>
            </a:lvl8pPr>
            <a:lvl9pPr marL="3653429" indent="0">
              <a:buNone/>
              <a:defRPr sz="1400">
                <a:solidFill>
                  <a:schemeClr val="tx1">
                    <a:tint val="75000"/>
                  </a:schemeClr>
                </a:solidFill>
              </a:defRPr>
            </a:lvl9pPr>
          </a:lstStyle>
          <a:p>
            <a:pPr lvl="0"/>
            <a:r>
              <a:rPr lang="en-US" dirty="0" smtClean="0"/>
              <a:t>Subhead</a:t>
            </a: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4" y="4709107"/>
            <a:ext cx="7772400" cy="1322377"/>
          </a:xfrm>
        </p:spPr>
        <p:txBody>
          <a:bodyPr anchor="t">
            <a:normAutofit/>
          </a:bodyPr>
          <a:lstStyle>
            <a:lvl1pPr algn="l">
              <a:defRPr sz="3000" b="1" cap="all">
                <a:latin typeface="Arial" pitchFamily="34" charset="0"/>
                <a:cs typeface="Arial" pitchFamily="34" charset="0"/>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4" y="3695707"/>
            <a:ext cx="7772400" cy="1012664"/>
          </a:xfrm>
        </p:spPr>
        <p:txBody>
          <a:bodyPr anchor="b"/>
          <a:lstStyle>
            <a:lvl1pPr marL="0" indent="0">
              <a:buNone/>
              <a:defRPr sz="2000">
                <a:solidFill>
                  <a:srgbClr val="4C216D"/>
                </a:solidFill>
                <a:latin typeface="Arial" pitchFamily="34" charset="0"/>
                <a:cs typeface="Arial" pitchFamily="34" charset="0"/>
              </a:defRPr>
            </a:lvl1pPr>
            <a:lvl2pPr marL="457135" indent="0">
              <a:buNone/>
              <a:defRPr sz="1800">
                <a:solidFill>
                  <a:schemeClr val="tx1">
                    <a:tint val="75000"/>
                  </a:schemeClr>
                </a:solidFill>
              </a:defRPr>
            </a:lvl2pPr>
            <a:lvl3pPr marL="914269" indent="0">
              <a:buNone/>
              <a:defRPr sz="1600">
                <a:solidFill>
                  <a:schemeClr val="tx1">
                    <a:tint val="75000"/>
                  </a:schemeClr>
                </a:solidFill>
              </a:defRPr>
            </a:lvl3pPr>
            <a:lvl4pPr marL="1371404" indent="0">
              <a:buNone/>
              <a:defRPr sz="1400">
                <a:solidFill>
                  <a:schemeClr val="tx1">
                    <a:tint val="75000"/>
                  </a:schemeClr>
                </a:solidFill>
              </a:defRPr>
            </a:lvl4pPr>
            <a:lvl5pPr marL="1828539" indent="0">
              <a:buNone/>
              <a:defRPr sz="1400">
                <a:solidFill>
                  <a:schemeClr val="tx1">
                    <a:tint val="75000"/>
                  </a:schemeClr>
                </a:solidFill>
              </a:defRPr>
            </a:lvl5pPr>
            <a:lvl6pPr marL="2285674" indent="0">
              <a:buNone/>
              <a:defRPr sz="1400">
                <a:solidFill>
                  <a:schemeClr val="tx1">
                    <a:tint val="75000"/>
                  </a:schemeClr>
                </a:solidFill>
              </a:defRPr>
            </a:lvl6pPr>
            <a:lvl7pPr marL="2742809" indent="0">
              <a:buNone/>
              <a:defRPr sz="1400">
                <a:solidFill>
                  <a:schemeClr val="tx1">
                    <a:tint val="75000"/>
                  </a:schemeClr>
                </a:solidFill>
              </a:defRPr>
            </a:lvl7pPr>
            <a:lvl8pPr marL="3199944" indent="0">
              <a:buNone/>
              <a:defRPr sz="1400">
                <a:solidFill>
                  <a:schemeClr val="tx1">
                    <a:tint val="75000"/>
                  </a:schemeClr>
                </a:solidFill>
              </a:defRPr>
            </a:lvl8pPr>
            <a:lvl9pPr marL="3657078" indent="0">
              <a:buNone/>
              <a:defRPr sz="14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27484627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with Title">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249907"/>
      </p:ext>
    </p:extLst>
  </p:cSld>
  <p:clrMapOvr>
    <a:masterClrMapping/>
  </p:clrMapOvr>
  <p:transition spd="slow">
    <p:wipe dir="d"/>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with Title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154108"/>
      </p:ext>
    </p:extLst>
  </p:cSld>
  <p:clrMapOvr>
    <a:masterClrMapping/>
  </p:clrMapOvr>
  <p:transition spd="slow">
    <p:wipe dir="d"/>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Text, and Content">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2"/>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177243916"/>
      </p:ext>
    </p:extLst>
  </p:cSld>
  <p:clrMapOvr>
    <a:masterClrMapping/>
  </p:clrMapOvr>
  <p:transition spd="slow">
    <p:wipe dir="d"/>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Text, and Content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2"/>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137518932"/>
      </p:ext>
    </p:extLst>
  </p:cSld>
  <p:clrMapOvr>
    <a:masterClrMapping/>
  </p:clrMapOvr>
  <p:transition spd="slow">
    <p:wipe dir="d"/>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4926843"/>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MH logo only">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127205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Blank with Title">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49937151"/>
      </p:ext>
    </p:extLst>
  </p:cSld>
  <p:clrMapOvr>
    <a:masterClrMapping/>
  </p:clrMapOvr>
  <p:transition spd="slow">
    <p:wipe dir="d"/>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with Title MH logo only">
    <p:spTree>
      <p:nvGrpSpPr>
        <p:cNvPr id="1" name=""/>
        <p:cNvGrpSpPr/>
        <p:nvPr/>
      </p:nvGrpSpPr>
      <p:grpSpPr>
        <a:xfrm>
          <a:off x="0" y="0"/>
          <a:ext cx="0" cy="0"/>
          <a:chOff x="0" y="0"/>
          <a:chExt cx="0" cy="0"/>
        </a:xfrm>
      </p:grpSpPr>
      <p:sp>
        <p:nvSpPr>
          <p:cNvPr id="4" name="Rectangle 3"/>
          <p:cNvSpPr/>
          <p:nvPr userDrawn="1"/>
        </p:nvSpPr>
        <p:spPr>
          <a:xfrm>
            <a:off x="6637505" y="6033229"/>
            <a:ext cx="2419489" cy="71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634" tIns="34317" rIns="68634" bIns="34317" anchor="ctr"/>
          <a:lstStyle/>
          <a:p>
            <a:pPr algn="ctr" defTabSz="457070">
              <a:defRPr/>
            </a:pPr>
            <a:endParaRPr lang="en-US" dirty="0">
              <a:solidFill>
                <a:prstClr val="white"/>
              </a:solidFill>
            </a:endParaRPr>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83608834"/>
      </p:ext>
    </p:extLst>
  </p:cSld>
  <p:clrMapOvr>
    <a:masterClrMapping/>
  </p:clrMapOvr>
  <p:transition spd="slow">
    <p:wipe dir="d"/>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Text,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3"/>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6870667"/>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273050"/>
            <a:ext cx="3008313" cy="1162050"/>
          </a:xfrm>
          <a:prstGeom prst="rect">
            <a:avLst/>
          </a:prstGeom>
        </p:spPr>
        <p:txBody>
          <a:bodyPr lIns="91336" tIns="45670" rIns="91336" bIns="45670"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3" name="Content Placeholder 2"/>
          <p:cNvSpPr>
            <a:spLocks noGrp="1"/>
          </p:cNvSpPr>
          <p:nvPr>
            <p:ph idx="1"/>
          </p:nvPr>
        </p:nvSpPr>
        <p:spPr>
          <a:xfrm>
            <a:off x="3575050" y="273051"/>
            <a:ext cx="5111750" cy="5518150"/>
          </a:xfrm>
          <a:prstGeom prst="rect">
            <a:avLst/>
          </a:prstGeom>
        </p:spPr>
        <p:txBody>
          <a:bodyPr lIns="91336" tIns="45670" rIns="91336" bIns="45670" anchor="ctr" anchorCtr="0"/>
          <a:lstStyle>
            <a:lvl1pPr marL="342508" indent="-342508">
              <a:buClr>
                <a:schemeClr val="bg1"/>
              </a:buClr>
              <a:buSzPct val="70000"/>
              <a:buFont typeface="Wingdings" pitchFamily="2" charset="2"/>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4" name="Text Placeholder 3"/>
          <p:cNvSpPr>
            <a:spLocks noGrp="1"/>
          </p:cNvSpPr>
          <p:nvPr>
            <p:ph type="body" sz="half" idx="2" hasCustomPrompt="1"/>
          </p:nvPr>
        </p:nvSpPr>
        <p:spPr>
          <a:xfrm>
            <a:off x="457202" y="1435101"/>
            <a:ext cx="3008313" cy="4356099"/>
          </a:xfrm>
          <a:prstGeom prst="rect">
            <a:avLst/>
          </a:prstGeom>
        </p:spPr>
        <p:txBody>
          <a:bodyPr lIns="91336" tIns="45670" rIns="91336" bIns="45670"/>
          <a:lstStyle>
            <a:lvl1pPr marL="0" indent="0">
              <a:buNone/>
              <a:defRPr sz="1400" baseline="0">
                <a:solidFill>
                  <a:schemeClr val="bg2"/>
                </a:solidFill>
                <a:latin typeface="Calibri" pitchFamily="34" charset="0"/>
              </a:defRPr>
            </a:lvl1pPr>
            <a:lvl2pPr marL="456680" indent="0">
              <a:buNone/>
              <a:defRPr sz="1200"/>
            </a:lvl2pPr>
            <a:lvl3pPr marL="913358" indent="0">
              <a:buNone/>
              <a:defRPr sz="1000"/>
            </a:lvl3pPr>
            <a:lvl4pPr marL="1370034" indent="0">
              <a:buNone/>
              <a:defRPr sz="900"/>
            </a:lvl4pPr>
            <a:lvl5pPr marL="1826714" indent="0">
              <a:buNone/>
              <a:defRPr sz="900"/>
            </a:lvl5pPr>
            <a:lvl6pPr marL="2283392" indent="0">
              <a:buNone/>
              <a:defRPr sz="900"/>
            </a:lvl6pPr>
            <a:lvl7pPr marL="2740070" indent="0">
              <a:buNone/>
              <a:defRPr sz="900"/>
            </a:lvl7pPr>
            <a:lvl8pPr marL="3196749" indent="0">
              <a:buNone/>
              <a:defRPr sz="900"/>
            </a:lvl8pPr>
            <a:lvl9pPr marL="3653429" indent="0">
              <a:buNone/>
              <a:defRPr sz="900"/>
            </a:lvl9pPr>
          </a:lstStyle>
          <a:p>
            <a:pPr lvl="0"/>
            <a:r>
              <a:rPr lang="en-US" dirty="0" smtClean="0"/>
              <a:t>Paragraph of type</a:t>
            </a:r>
          </a:p>
        </p:txBody>
      </p:sp>
      <p:sp>
        <p:nvSpPr>
          <p:cNvPr id="7" name="Text Placeholder 8"/>
          <p:cNvSpPr>
            <a:spLocks noGrp="1"/>
          </p:cNvSpPr>
          <p:nvPr>
            <p:ph type="body" sz="quarter" idx="10" hasCustomPrompt="1"/>
          </p:nvPr>
        </p:nvSpPr>
        <p:spPr>
          <a:xfrm>
            <a:off x="457200" y="5791201"/>
            <a:ext cx="82296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Text, and Content MH logo only">
    <p:spTree>
      <p:nvGrpSpPr>
        <p:cNvPr id="1" name=""/>
        <p:cNvGrpSpPr/>
        <p:nvPr/>
      </p:nvGrpSpPr>
      <p:grpSpPr>
        <a:xfrm>
          <a:off x="0" y="0"/>
          <a:ext cx="0" cy="0"/>
          <a:chOff x="0" y="0"/>
          <a:chExt cx="0" cy="0"/>
        </a:xfrm>
      </p:grpSpPr>
      <p:sp>
        <p:nvSpPr>
          <p:cNvPr id="5" name="Rectangle 4"/>
          <p:cNvSpPr/>
          <p:nvPr userDrawn="1"/>
        </p:nvSpPr>
        <p:spPr>
          <a:xfrm>
            <a:off x="6637505" y="6033229"/>
            <a:ext cx="2419489" cy="7127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68634" tIns="34317" rIns="68634" bIns="34317" anchor="ctr"/>
          <a:lstStyle/>
          <a:p>
            <a:pPr algn="ctr" defTabSz="457070">
              <a:defRPr/>
            </a:pPr>
            <a:endParaRPr lang="en-US" b="1" dirty="0">
              <a:solidFill>
                <a:prstClr val="white"/>
              </a:solidFill>
            </a:endParaRPr>
          </a:p>
        </p:txBody>
      </p:sp>
      <p:sp>
        <p:nvSpPr>
          <p:cNvPr id="7" name="Content Placeholder 2"/>
          <p:cNvSpPr>
            <a:spLocks noGrp="1"/>
          </p:cNvSpPr>
          <p:nvPr>
            <p:ph idx="1"/>
          </p:nvPr>
        </p:nvSpPr>
        <p:spPr>
          <a:xfrm>
            <a:off x="457200" y="2034583"/>
            <a:ext cx="3969286"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97087786"/>
      </p:ext>
    </p:extLst>
  </p:cSld>
  <p:clrMapOvr>
    <a:masterClrMapping/>
  </p:clrMapOvr>
  <p:transition spd="slow">
    <p:wipe dir="d"/>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1"/>
          <p:cNvSpPr>
            <a:spLocks noGrp="1"/>
          </p:cNvSpPr>
          <p:nvPr>
            <p:ph type="title"/>
          </p:nvPr>
        </p:nvSpPr>
        <p:spPr>
          <a:xfrm>
            <a:off x="457200" y="1981200"/>
            <a:ext cx="8229600" cy="1676400"/>
          </a:xfrm>
          <a:prstGeom prst="rect">
            <a:avLst/>
          </a:prstGeom>
        </p:spPr>
        <p:txBody>
          <a:bodyPr lIns="91336" tIns="45670" rIns="91336" bIns="45670"/>
          <a:lstStyle>
            <a:lvl1pPr>
              <a:lnSpc>
                <a:spcPts val="3000"/>
              </a:lnSpc>
              <a:defRPr sz="2800" b="1" baseline="0">
                <a:solidFill>
                  <a:schemeClr val="bg1"/>
                </a:solidFill>
                <a:effectLst/>
                <a:latin typeface="Calibri" pitchFamily="34" charset="0"/>
              </a:defRPr>
            </a:lvl1pPr>
          </a:lstStyle>
          <a:p>
            <a:endParaRPr lang="en-US" dirty="0"/>
          </a:p>
        </p:txBody>
      </p:sp>
      <p:sp>
        <p:nvSpPr>
          <p:cNvPr id="5" name="Subtitle 2"/>
          <p:cNvSpPr>
            <a:spLocks noGrp="1"/>
          </p:cNvSpPr>
          <p:nvPr>
            <p:ph type="subTitle" idx="1"/>
          </p:nvPr>
        </p:nvSpPr>
        <p:spPr>
          <a:xfrm>
            <a:off x="1371600" y="3886202"/>
            <a:ext cx="6400800" cy="457200"/>
          </a:xfrm>
          <a:prstGeom prst="rect">
            <a:avLst/>
          </a:prstGeom>
        </p:spPr>
        <p:txBody>
          <a:bodyPr lIns="91336" tIns="45670" rIns="91336" bIns="45670"/>
          <a:lstStyle>
            <a:lvl1pPr marL="0" indent="0" algn="ctr">
              <a:buNone/>
              <a:defRPr sz="2000" b="1" baseline="0">
                <a:solidFill>
                  <a:schemeClr val="bg2"/>
                </a:solidFill>
                <a:effectLst/>
                <a:latin typeface="Calibri" pitchFamily="34" charset="0"/>
              </a:defRPr>
            </a:lvl1pPr>
            <a:lvl2pPr marL="456680" indent="0" algn="ctr">
              <a:buNone/>
              <a:defRPr>
                <a:solidFill>
                  <a:schemeClr val="tx1">
                    <a:tint val="75000"/>
                  </a:schemeClr>
                </a:solidFill>
              </a:defRPr>
            </a:lvl2pPr>
            <a:lvl3pPr marL="913358" indent="0" algn="ctr">
              <a:buNone/>
              <a:defRPr>
                <a:solidFill>
                  <a:schemeClr val="tx1">
                    <a:tint val="75000"/>
                  </a:schemeClr>
                </a:solidFill>
              </a:defRPr>
            </a:lvl3pPr>
            <a:lvl4pPr marL="1370034" indent="0" algn="ctr">
              <a:buNone/>
              <a:defRPr>
                <a:solidFill>
                  <a:schemeClr val="tx1">
                    <a:tint val="75000"/>
                  </a:schemeClr>
                </a:solidFill>
              </a:defRPr>
            </a:lvl4pPr>
            <a:lvl5pPr marL="1826714" indent="0" algn="ctr">
              <a:buNone/>
              <a:defRPr>
                <a:solidFill>
                  <a:schemeClr val="tx1">
                    <a:tint val="75000"/>
                  </a:schemeClr>
                </a:solidFill>
              </a:defRPr>
            </a:lvl5pPr>
            <a:lvl6pPr marL="2283392" indent="0" algn="ctr">
              <a:buNone/>
              <a:defRPr>
                <a:solidFill>
                  <a:schemeClr val="tx1">
                    <a:tint val="75000"/>
                  </a:schemeClr>
                </a:solidFill>
              </a:defRPr>
            </a:lvl6pPr>
            <a:lvl7pPr marL="2740070" indent="0" algn="ctr">
              <a:buNone/>
              <a:defRPr>
                <a:solidFill>
                  <a:schemeClr val="tx1">
                    <a:tint val="75000"/>
                  </a:schemeClr>
                </a:solidFill>
              </a:defRPr>
            </a:lvl7pPr>
            <a:lvl8pPr marL="3196749" indent="0" algn="ctr">
              <a:buNone/>
              <a:defRPr>
                <a:solidFill>
                  <a:schemeClr val="tx1">
                    <a:tint val="75000"/>
                  </a:schemeClr>
                </a:solidFill>
              </a:defRPr>
            </a:lvl8pPr>
            <a:lvl9pPr marL="3653429"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lIns="91336" tIns="45670" rIns="91336" bIns="45670"/>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Tree>
    <p:extLst>
      <p:ext uri="{BB962C8B-B14F-4D97-AF65-F5344CB8AC3E}">
        <p14:creationId xmlns:p14="http://schemas.microsoft.com/office/powerpoint/2010/main" val="315087316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91336" tIns="45670" rIns="91336" bIns="45670"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lIns="91336" tIns="45670" rIns="91336" bIns="45670"/>
          <a:lstStyle>
            <a:lvl1pPr marL="342508" indent="-342508">
              <a:buClr>
                <a:schemeClr val="bg1"/>
              </a:buClr>
              <a:buSzPct val="70000"/>
              <a:buFont typeface="Arial" pitchFamily="34" charset="0"/>
              <a:buChar char="•"/>
              <a:defRPr sz="2400" b="1" baseline="0">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a:p>
        </p:txBody>
      </p:sp>
      <p:sp>
        <p:nvSpPr>
          <p:cNvPr id="7" name="Text Placeholder 8"/>
          <p:cNvSpPr>
            <a:spLocks noGrp="1"/>
          </p:cNvSpPr>
          <p:nvPr>
            <p:ph type="body" sz="quarter" idx="10" hasCustomPrompt="1"/>
          </p:nvPr>
        </p:nvSpPr>
        <p:spPr>
          <a:xfrm>
            <a:off x="457200" y="5791201"/>
            <a:ext cx="82296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219466021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2"/>
            <a:ext cx="6400800" cy="457200"/>
          </a:xfrm>
          <a:prstGeom prst="rect">
            <a:avLst/>
          </a:prstGeom>
        </p:spPr>
        <p:txBody>
          <a:bodyPr lIns="91336" tIns="45670" rIns="91336" bIns="45670"/>
          <a:lstStyle>
            <a:lvl1pPr marL="0" indent="0" algn="ctr">
              <a:buNone/>
              <a:defRPr sz="2000" b="1" baseline="0">
                <a:solidFill>
                  <a:schemeClr val="bg2"/>
                </a:solidFill>
                <a:effectLst/>
                <a:latin typeface="Calibri" pitchFamily="34" charset="0"/>
              </a:defRPr>
            </a:lvl1pPr>
            <a:lvl2pPr marL="456680" indent="0" algn="ctr">
              <a:buNone/>
              <a:defRPr>
                <a:solidFill>
                  <a:schemeClr val="tx1">
                    <a:tint val="75000"/>
                  </a:schemeClr>
                </a:solidFill>
              </a:defRPr>
            </a:lvl2pPr>
            <a:lvl3pPr marL="913358" indent="0" algn="ctr">
              <a:buNone/>
              <a:defRPr>
                <a:solidFill>
                  <a:schemeClr val="tx1">
                    <a:tint val="75000"/>
                  </a:schemeClr>
                </a:solidFill>
              </a:defRPr>
            </a:lvl3pPr>
            <a:lvl4pPr marL="1370034" indent="0" algn="ctr">
              <a:buNone/>
              <a:defRPr>
                <a:solidFill>
                  <a:schemeClr val="tx1">
                    <a:tint val="75000"/>
                  </a:schemeClr>
                </a:solidFill>
              </a:defRPr>
            </a:lvl4pPr>
            <a:lvl5pPr marL="1826714" indent="0" algn="ctr">
              <a:buNone/>
              <a:defRPr>
                <a:solidFill>
                  <a:schemeClr val="tx1">
                    <a:tint val="75000"/>
                  </a:schemeClr>
                </a:solidFill>
              </a:defRPr>
            </a:lvl5pPr>
            <a:lvl6pPr marL="2283392" indent="0" algn="ctr">
              <a:buNone/>
              <a:defRPr>
                <a:solidFill>
                  <a:schemeClr val="tx1">
                    <a:tint val="75000"/>
                  </a:schemeClr>
                </a:solidFill>
              </a:defRPr>
            </a:lvl6pPr>
            <a:lvl7pPr marL="2740070" indent="0" algn="ctr">
              <a:buNone/>
              <a:defRPr>
                <a:solidFill>
                  <a:schemeClr val="tx1">
                    <a:tint val="75000"/>
                  </a:schemeClr>
                </a:solidFill>
              </a:defRPr>
            </a:lvl7pPr>
            <a:lvl8pPr marL="3196749" indent="0" algn="ctr">
              <a:buNone/>
              <a:defRPr>
                <a:solidFill>
                  <a:schemeClr val="tx1">
                    <a:tint val="75000"/>
                  </a:schemeClr>
                </a:solidFill>
              </a:defRPr>
            </a:lvl8pPr>
            <a:lvl9pPr marL="3653429"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lIns="91336" tIns="45670" rIns="91336" bIns="45670"/>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11" name="Title 1"/>
          <p:cNvSpPr>
            <a:spLocks noGrp="1"/>
          </p:cNvSpPr>
          <p:nvPr>
            <p:ph type="title"/>
          </p:nvPr>
        </p:nvSpPr>
        <p:spPr>
          <a:xfrm>
            <a:off x="457200" y="1981200"/>
            <a:ext cx="8229600" cy="1676400"/>
          </a:xfrm>
          <a:prstGeom prst="rect">
            <a:avLst/>
          </a:prstGeom>
        </p:spPr>
        <p:txBody>
          <a:bodyPr lIns="91336" tIns="45670" rIns="91336" bIns="45670"/>
          <a:lstStyle>
            <a:lvl1pPr>
              <a:lnSpc>
                <a:spcPts val="3000"/>
              </a:lnSpc>
              <a:defRPr sz="2800" b="1" baseline="0">
                <a:solidFill>
                  <a:schemeClr val="bg1"/>
                </a:solidFill>
                <a:effectLst/>
                <a:latin typeface="Calibri" pitchFamily="34" charset="0"/>
              </a:defRPr>
            </a:lvl1pPr>
          </a:lstStyle>
          <a:p>
            <a:endParaRPr lang="en-US" dirty="0"/>
          </a:p>
        </p:txBody>
      </p:sp>
    </p:spTree>
    <p:extLst>
      <p:ext uri="{BB962C8B-B14F-4D97-AF65-F5344CB8AC3E}">
        <p14:creationId xmlns:p14="http://schemas.microsoft.com/office/powerpoint/2010/main" val="286539688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91336" tIns="45670" rIns="91336" bIns="45670"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lIns="91336" tIns="45670" rIns="91336" bIns="45670"/>
          <a:lstStyle>
            <a:lvl1pPr marL="342508" indent="-342508">
              <a:buClr>
                <a:schemeClr val="bg1"/>
              </a:buClr>
              <a:buSzPct val="70000"/>
              <a:buFont typeface="Wingdings" pitchFamily="2" charset="2"/>
              <a:buChar char="§"/>
              <a:defRPr sz="2400" b="1" baseline="0">
                <a:solidFill>
                  <a:schemeClr val="bg2"/>
                </a:solidFill>
                <a:latin typeface="Calibri" pitchFamily="34" charset="0"/>
              </a:defRPr>
            </a:lvl1pPr>
            <a:lvl2pPr marL="742102" indent="-285424">
              <a:buClr>
                <a:schemeClr val="bg1"/>
              </a:buClr>
              <a:buSzPct val="100000"/>
              <a:buFont typeface="Arial" pitchFamily="34" charset="0"/>
              <a:buChar char="•"/>
              <a:defRPr sz="2000">
                <a:solidFill>
                  <a:schemeClr val="bg2"/>
                </a:solidFill>
              </a:defRPr>
            </a:lvl2pPr>
            <a:lvl3pPr marL="1141696" indent="-228337">
              <a:buClr>
                <a:schemeClr val="bg1"/>
              </a:buClr>
              <a:buSzPct val="100000"/>
              <a:buFont typeface="Courier New" pitchFamily="49" charset="0"/>
              <a:buChar char="o"/>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smtClean="0"/>
          </a:p>
          <a:p>
            <a:pPr lvl="1"/>
            <a:endParaRPr lang="en-US" dirty="0" smtClean="0"/>
          </a:p>
          <a:p>
            <a:pPr lvl="2"/>
            <a:endParaRPr lang="en-US" dirty="0" smtClean="0"/>
          </a:p>
          <a:p>
            <a:pPr lvl="3"/>
            <a:endParaRPr lang="en-US" dirty="0"/>
          </a:p>
        </p:txBody>
      </p:sp>
      <p:sp>
        <p:nvSpPr>
          <p:cNvPr id="7" name="Text Placeholder 8"/>
          <p:cNvSpPr>
            <a:spLocks noGrp="1"/>
          </p:cNvSpPr>
          <p:nvPr>
            <p:ph type="body" sz="quarter" idx="10" hasCustomPrompt="1"/>
          </p:nvPr>
        </p:nvSpPr>
        <p:spPr>
          <a:xfrm>
            <a:off x="1905000" y="5791201"/>
            <a:ext cx="67818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130129468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4" y="1273175"/>
            <a:ext cx="7772400" cy="1362075"/>
          </a:xfrm>
          <a:prstGeom prst="rect">
            <a:avLst/>
          </a:prstGeom>
        </p:spPr>
        <p:txBody>
          <a:bodyPr lIns="91336" tIns="45670" rIns="91336" bIns="45670" anchor="t"/>
          <a:lstStyle>
            <a:lvl1pPr algn="ctr">
              <a:lnSpc>
                <a:spcPts val="3799"/>
              </a:lnSpc>
              <a:defRPr sz="3600" b="1" cap="all" baseline="0">
                <a:solidFill>
                  <a:schemeClr val="bg1"/>
                </a:solidFill>
                <a:effectLst/>
                <a:latin typeface="Calibri" pitchFamily="34" charset="0"/>
              </a:defRPr>
            </a:lvl1pPr>
          </a:lstStyle>
          <a:p>
            <a:r>
              <a:rPr lang="en-US" dirty="0" smtClean="0"/>
              <a:t>Section Header</a:t>
            </a:r>
            <a:br>
              <a:rPr lang="en-US" dirty="0" smtClean="0"/>
            </a:br>
            <a:endParaRPr lang="en-US" dirty="0"/>
          </a:p>
        </p:txBody>
      </p:sp>
      <p:sp>
        <p:nvSpPr>
          <p:cNvPr id="3" name="Text Placeholder 2"/>
          <p:cNvSpPr>
            <a:spLocks noGrp="1"/>
          </p:cNvSpPr>
          <p:nvPr>
            <p:ph type="body" idx="1" hasCustomPrompt="1"/>
          </p:nvPr>
        </p:nvSpPr>
        <p:spPr>
          <a:xfrm>
            <a:off x="722314" y="2743208"/>
            <a:ext cx="7772400" cy="568325"/>
          </a:xfrm>
          <a:prstGeom prst="rect">
            <a:avLst/>
          </a:prstGeom>
        </p:spPr>
        <p:txBody>
          <a:bodyPr lIns="91336" tIns="45670" rIns="91336" bIns="45670" anchor="b"/>
          <a:lstStyle>
            <a:lvl1pPr marL="0" indent="0" algn="ctr">
              <a:lnSpc>
                <a:spcPts val="2200"/>
              </a:lnSpc>
              <a:buNone/>
              <a:defRPr sz="2000" baseline="0">
                <a:solidFill>
                  <a:schemeClr val="bg2"/>
                </a:solidFill>
                <a:latin typeface="Calibri" pitchFamily="34" charset="0"/>
              </a:defRPr>
            </a:lvl1pPr>
            <a:lvl2pPr marL="456680" indent="0">
              <a:buNone/>
              <a:defRPr sz="1800">
                <a:solidFill>
                  <a:schemeClr val="tx1">
                    <a:tint val="75000"/>
                  </a:schemeClr>
                </a:solidFill>
              </a:defRPr>
            </a:lvl2pPr>
            <a:lvl3pPr marL="913358" indent="0">
              <a:buNone/>
              <a:defRPr sz="1600">
                <a:solidFill>
                  <a:schemeClr val="tx1">
                    <a:tint val="75000"/>
                  </a:schemeClr>
                </a:solidFill>
              </a:defRPr>
            </a:lvl3pPr>
            <a:lvl4pPr marL="1370034" indent="0">
              <a:buNone/>
              <a:defRPr sz="1400">
                <a:solidFill>
                  <a:schemeClr val="tx1">
                    <a:tint val="75000"/>
                  </a:schemeClr>
                </a:solidFill>
              </a:defRPr>
            </a:lvl4pPr>
            <a:lvl5pPr marL="1826714" indent="0">
              <a:buNone/>
              <a:defRPr sz="1400">
                <a:solidFill>
                  <a:schemeClr val="tx1">
                    <a:tint val="75000"/>
                  </a:schemeClr>
                </a:solidFill>
              </a:defRPr>
            </a:lvl5pPr>
            <a:lvl6pPr marL="2283392" indent="0">
              <a:buNone/>
              <a:defRPr sz="1400">
                <a:solidFill>
                  <a:schemeClr val="tx1">
                    <a:tint val="75000"/>
                  </a:schemeClr>
                </a:solidFill>
              </a:defRPr>
            </a:lvl6pPr>
            <a:lvl7pPr marL="2740070" indent="0">
              <a:buNone/>
              <a:defRPr sz="1400">
                <a:solidFill>
                  <a:schemeClr val="tx1">
                    <a:tint val="75000"/>
                  </a:schemeClr>
                </a:solidFill>
              </a:defRPr>
            </a:lvl7pPr>
            <a:lvl8pPr marL="3196749" indent="0">
              <a:buNone/>
              <a:defRPr sz="1400">
                <a:solidFill>
                  <a:schemeClr val="tx1">
                    <a:tint val="75000"/>
                  </a:schemeClr>
                </a:solidFill>
              </a:defRPr>
            </a:lvl8pPr>
            <a:lvl9pPr marL="3653429" indent="0">
              <a:buNone/>
              <a:defRPr sz="1400">
                <a:solidFill>
                  <a:schemeClr val="tx1">
                    <a:tint val="75000"/>
                  </a:schemeClr>
                </a:solidFill>
              </a:defRPr>
            </a:lvl9pPr>
          </a:lstStyle>
          <a:p>
            <a:pPr lvl="0"/>
            <a:r>
              <a:rPr lang="en-US" dirty="0" smtClean="0"/>
              <a:t>Subhead</a:t>
            </a:r>
          </a:p>
        </p:txBody>
      </p:sp>
    </p:spTree>
    <p:extLst>
      <p:ext uri="{BB962C8B-B14F-4D97-AF65-F5344CB8AC3E}">
        <p14:creationId xmlns:p14="http://schemas.microsoft.com/office/powerpoint/2010/main" val="4274517858"/>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273050"/>
            <a:ext cx="3008313" cy="1162050"/>
          </a:xfrm>
          <a:prstGeom prst="rect">
            <a:avLst/>
          </a:prstGeom>
        </p:spPr>
        <p:txBody>
          <a:bodyPr lIns="91336" tIns="45670" rIns="91336" bIns="45670"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3" name="Content Placeholder 2"/>
          <p:cNvSpPr>
            <a:spLocks noGrp="1"/>
          </p:cNvSpPr>
          <p:nvPr>
            <p:ph idx="1"/>
          </p:nvPr>
        </p:nvSpPr>
        <p:spPr>
          <a:xfrm>
            <a:off x="3575050" y="273051"/>
            <a:ext cx="5111750" cy="5518150"/>
          </a:xfrm>
          <a:prstGeom prst="rect">
            <a:avLst/>
          </a:prstGeom>
        </p:spPr>
        <p:txBody>
          <a:bodyPr lIns="91336" tIns="45670" rIns="91336" bIns="45670" anchor="ctr" anchorCtr="0"/>
          <a:lstStyle>
            <a:lvl1pPr marL="342508" indent="-342508">
              <a:buClr>
                <a:schemeClr val="bg1"/>
              </a:buClr>
              <a:buSzPct val="70000"/>
              <a:buFont typeface="Wingdings" pitchFamily="2" charset="2"/>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4" name="Text Placeholder 3"/>
          <p:cNvSpPr>
            <a:spLocks noGrp="1"/>
          </p:cNvSpPr>
          <p:nvPr>
            <p:ph type="body" sz="half" idx="2" hasCustomPrompt="1"/>
          </p:nvPr>
        </p:nvSpPr>
        <p:spPr>
          <a:xfrm>
            <a:off x="457202" y="1435101"/>
            <a:ext cx="3008313" cy="4356099"/>
          </a:xfrm>
          <a:prstGeom prst="rect">
            <a:avLst/>
          </a:prstGeom>
        </p:spPr>
        <p:txBody>
          <a:bodyPr lIns="91336" tIns="45670" rIns="91336" bIns="45670"/>
          <a:lstStyle>
            <a:lvl1pPr marL="0" indent="0">
              <a:buNone/>
              <a:defRPr sz="1400" baseline="0">
                <a:solidFill>
                  <a:schemeClr val="bg2"/>
                </a:solidFill>
                <a:latin typeface="Calibri" pitchFamily="34" charset="0"/>
              </a:defRPr>
            </a:lvl1pPr>
            <a:lvl2pPr marL="456680" indent="0">
              <a:buNone/>
              <a:defRPr sz="1200"/>
            </a:lvl2pPr>
            <a:lvl3pPr marL="913358" indent="0">
              <a:buNone/>
              <a:defRPr sz="1000"/>
            </a:lvl3pPr>
            <a:lvl4pPr marL="1370034" indent="0">
              <a:buNone/>
              <a:defRPr sz="900"/>
            </a:lvl4pPr>
            <a:lvl5pPr marL="1826714" indent="0">
              <a:buNone/>
              <a:defRPr sz="900"/>
            </a:lvl5pPr>
            <a:lvl6pPr marL="2283392" indent="0">
              <a:buNone/>
              <a:defRPr sz="900"/>
            </a:lvl6pPr>
            <a:lvl7pPr marL="2740070" indent="0">
              <a:buNone/>
              <a:defRPr sz="900"/>
            </a:lvl7pPr>
            <a:lvl8pPr marL="3196749" indent="0">
              <a:buNone/>
              <a:defRPr sz="900"/>
            </a:lvl8pPr>
            <a:lvl9pPr marL="3653429" indent="0">
              <a:buNone/>
              <a:defRPr sz="900"/>
            </a:lvl9pPr>
          </a:lstStyle>
          <a:p>
            <a:pPr lvl="0"/>
            <a:r>
              <a:rPr lang="en-US" dirty="0" smtClean="0"/>
              <a:t>Paragraph of type</a:t>
            </a:r>
          </a:p>
        </p:txBody>
      </p:sp>
      <p:sp>
        <p:nvSpPr>
          <p:cNvPr id="7" name="Text Placeholder 8"/>
          <p:cNvSpPr>
            <a:spLocks noGrp="1"/>
          </p:cNvSpPr>
          <p:nvPr>
            <p:ph type="body" sz="quarter" idx="10" hasCustomPrompt="1"/>
          </p:nvPr>
        </p:nvSpPr>
        <p:spPr>
          <a:xfrm>
            <a:off x="457200" y="5791201"/>
            <a:ext cx="82296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408022768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a:prstGeom prst="rect">
            <a:avLst/>
          </a:prstGeom>
        </p:spPr>
        <p:txBody>
          <a:bodyPr lIns="91336" tIns="45670" rIns="91336" bIns="45670" anchor="b"/>
          <a:lstStyle>
            <a:lvl1pPr algn="l">
              <a:defRPr sz="2000" b="1" baseline="0">
                <a:solidFill>
                  <a:schemeClr val="bg1"/>
                </a:solidFill>
                <a:effectLst/>
                <a:latin typeface="Calibri" pitchFamily="34" charset="0"/>
              </a:defRPr>
            </a:lvl1pPr>
          </a:lstStyle>
          <a:p>
            <a:r>
              <a:rPr lang="en-US" dirty="0" smtClean="0"/>
              <a:t>Photo Title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lIns="91336" tIns="45670" rIns="91336" bIns="45670"/>
          <a:lstStyle>
            <a:lvl1pPr marL="0" indent="0">
              <a:buNone/>
              <a:defRPr sz="3200">
                <a:solidFill>
                  <a:schemeClr val="bg1"/>
                </a:solidFill>
                <a:effectLst/>
                <a:latin typeface="Calibri" pitchFamily="34" charset="0"/>
              </a:defRPr>
            </a:lvl1pPr>
            <a:lvl2pPr marL="456680" indent="0">
              <a:buNone/>
              <a:defRPr sz="2800"/>
            </a:lvl2pPr>
            <a:lvl3pPr marL="913358" indent="0">
              <a:buNone/>
              <a:defRPr sz="2400"/>
            </a:lvl3pPr>
            <a:lvl4pPr marL="1370034" indent="0">
              <a:buNone/>
              <a:defRPr sz="2000"/>
            </a:lvl4pPr>
            <a:lvl5pPr marL="1826714" indent="0">
              <a:buNone/>
              <a:defRPr sz="2000"/>
            </a:lvl5pPr>
            <a:lvl6pPr marL="2283392" indent="0">
              <a:buNone/>
              <a:defRPr sz="2000"/>
            </a:lvl6pPr>
            <a:lvl7pPr marL="2740070" indent="0">
              <a:buNone/>
              <a:defRPr sz="2000"/>
            </a:lvl7pPr>
            <a:lvl8pPr marL="3196749" indent="0">
              <a:buNone/>
              <a:defRPr sz="2000"/>
            </a:lvl8pPr>
            <a:lvl9pPr marL="3653429"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8"/>
            <a:ext cx="5486400" cy="804862"/>
          </a:xfrm>
          <a:prstGeom prst="rect">
            <a:avLst/>
          </a:prstGeom>
        </p:spPr>
        <p:txBody>
          <a:bodyPr lIns="91336" tIns="45670" rIns="91336" bIns="45670"/>
          <a:lstStyle>
            <a:lvl1pPr marL="0" indent="0">
              <a:buNone/>
              <a:defRPr sz="1400" baseline="0">
                <a:solidFill>
                  <a:schemeClr val="bg2"/>
                </a:solidFill>
                <a:latin typeface="Calibri" pitchFamily="34" charset="0"/>
              </a:defRPr>
            </a:lvl1pPr>
            <a:lvl2pPr marL="456680" indent="0">
              <a:buNone/>
              <a:defRPr sz="1200"/>
            </a:lvl2pPr>
            <a:lvl3pPr marL="913358" indent="0">
              <a:buNone/>
              <a:defRPr sz="1000"/>
            </a:lvl3pPr>
            <a:lvl4pPr marL="1370034" indent="0">
              <a:buNone/>
              <a:defRPr sz="900"/>
            </a:lvl4pPr>
            <a:lvl5pPr marL="1826714" indent="0">
              <a:buNone/>
              <a:defRPr sz="900"/>
            </a:lvl5pPr>
            <a:lvl6pPr marL="2283392" indent="0">
              <a:buNone/>
              <a:defRPr sz="900"/>
            </a:lvl6pPr>
            <a:lvl7pPr marL="2740070" indent="0">
              <a:buNone/>
              <a:defRPr sz="900"/>
            </a:lvl7pPr>
            <a:lvl8pPr marL="3196749" indent="0">
              <a:buNone/>
              <a:defRPr sz="900"/>
            </a:lvl8pPr>
            <a:lvl9pPr marL="3653429" indent="0">
              <a:buNone/>
              <a:defRPr sz="900"/>
            </a:lvl9pPr>
          </a:lstStyle>
          <a:p>
            <a:pPr lvl="0"/>
            <a:r>
              <a:rPr lang="en-US" dirty="0" smtClean="0"/>
              <a:t>Caption or credits for photo</a:t>
            </a:r>
          </a:p>
        </p:txBody>
      </p:sp>
    </p:spTree>
    <p:extLst>
      <p:ext uri="{BB962C8B-B14F-4D97-AF65-F5344CB8AC3E}">
        <p14:creationId xmlns:p14="http://schemas.microsoft.com/office/powerpoint/2010/main" val="101849574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981200"/>
            <a:ext cx="6400800" cy="2057400"/>
          </a:xfrm>
          <a:prstGeom prst="rect">
            <a:avLst/>
          </a:prstGeom>
        </p:spPr>
        <p:txBody>
          <a:bodyPr lIns="91336" tIns="45670" rIns="91336" bIns="45670"/>
          <a:lstStyle>
            <a:lvl1pPr marL="0" indent="0" algn="ctr">
              <a:buNone/>
              <a:defRPr sz="2800" b="1" baseline="0">
                <a:solidFill>
                  <a:schemeClr val="bg2"/>
                </a:solidFill>
                <a:effectLst/>
                <a:latin typeface="Calibri" pitchFamily="34" charset="0"/>
              </a:defRPr>
            </a:lvl1pPr>
            <a:lvl2pPr marL="456680" indent="0" algn="ctr">
              <a:buNone/>
              <a:defRPr>
                <a:solidFill>
                  <a:schemeClr val="tx1">
                    <a:tint val="75000"/>
                  </a:schemeClr>
                </a:solidFill>
              </a:defRPr>
            </a:lvl2pPr>
            <a:lvl3pPr marL="913358" indent="0" algn="ctr">
              <a:buNone/>
              <a:defRPr>
                <a:solidFill>
                  <a:schemeClr val="tx1">
                    <a:tint val="75000"/>
                  </a:schemeClr>
                </a:solidFill>
              </a:defRPr>
            </a:lvl3pPr>
            <a:lvl4pPr marL="1370034" indent="0" algn="ctr">
              <a:buNone/>
              <a:defRPr>
                <a:solidFill>
                  <a:schemeClr val="tx1">
                    <a:tint val="75000"/>
                  </a:schemeClr>
                </a:solidFill>
              </a:defRPr>
            </a:lvl4pPr>
            <a:lvl5pPr marL="1826714" indent="0" algn="ctr">
              <a:buNone/>
              <a:defRPr>
                <a:solidFill>
                  <a:schemeClr val="tx1">
                    <a:tint val="75000"/>
                  </a:schemeClr>
                </a:solidFill>
              </a:defRPr>
            </a:lvl5pPr>
            <a:lvl6pPr marL="2283392" indent="0" algn="ctr">
              <a:buNone/>
              <a:defRPr>
                <a:solidFill>
                  <a:schemeClr val="tx1">
                    <a:tint val="75000"/>
                  </a:schemeClr>
                </a:solidFill>
              </a:defRPr>
            </a:lvl6pPr>
            <a:lvl7pPr marL="2740070" indent="0" algn="ctr">
              <a:buNone/>
              <a:defRPr>
                <a:solidFill>
                  <a:schemeClr val="tx1">
                    <a:tint val="75000"/>
                  </a:schemeClr>
                </a:solidFill>
              </a:defRPr>
            </a:lvl7pPr>
            <a:lvl8pPr marL="3196749" indent="0" algn="ctr">
              <a:buNone/>
              <a:defRPr>
                <a:solidFill>
                  <a:schemeClr val="tx1">
                    <a:tint val="75000"/>
                  </a:schemeClr>
                </a:solidFill>
              </a:defRPr>
            </a:lvl8pPr>
            <a:lvl9pPr marL="3653429" indent="0" algn="ctr">
              <a:buNone/>
              <a:defRPr>
                <a:solidFill>
                  <a:schemeClr val="tx1">
                    <a:tint val="75000"/>
                  </a:schemeClr>
                </a:solidFill>
              </a:defRPr>
            </a:lvl9pPr>
          </a:lstStyle>
          <a:p>
            <a:endParaRPr lang="en-US" dirty="0" smtClean="0"/>
          </a:p>
        </p:txBody>
      </p:sp>
    </p:spTree>
    <p:extLst>
      <p:ext uri="{BB962C8B-B14F-4D97-AF65-F5344CB8AC3E}">
        <p14:creationId xmlns:p14="http://schemas.microsoft.com/office/powerpoint/2010/main" val="6826233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2" y="273050"/>
            <a:ext cx="3008313" cy="1162050"/>
          </a:xfrm>
          <a:prstGeom prst="rect">
            <a:avLst/>
          </a:prstGeom>
        </p:spPr>
        <p:txBody>
          <a:bodyPr lIns="91336" tIns="45670" rIns="91336" bIns="45670"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8" name="Content Placeholder 2"/>
          <p:cNvSpPr>
            <a:spLocks noGrp="1"/>
          </p:cNvSpPr>
          <p:nvPr>
            <p:ph idx="1"/>
          </p:nvPr>
        </p:nvSpPr>
        <p:spPr>
          <a:xfrm>
            <a:off x="3575050" y="273051"/>
            <a:ext cx="5111750" cy="5518150"/>
          </a:xfrm>
          <a:prstGeom prst="rect">
            <a:avLst/>
          </a:prstGeom>
        </p:spPr>
        <p:txBody>
          <a:bodyPr lIns="91336" tIns="45670" rIns="91336" bIns="45670" anchor="ctr" anchorCtr="0"/>
          <a:lstStyle>
            <a:lvl1pPr marL="342508" indent="-342508">
              <a:buClr>
                <a:schemeClr val="bg1"/>
              </a:buClr>
              <a:buSzPct val="70000"/>
              <a:buFont typeface="Arial" pitchFamily="34" charset="0"/>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9" name="Text Placeholder 3"/>
          <p:cNvSpPr>
            <a:spLocks noGrp="1"/>
          </p:cNvSpPr>
          <p:nvPr>
            <p:ph type="body" sz="half" idx="2" hasCustomPrompt="1"/>
          </p:nvPr>
        </p:nvSpPr>
        <p:spPr>
          <a:xfrm>
            <a:off x="457202" y="1435101"/>
            <a:ext cx="3008313" cy="4356099"/>
          </a:xfrm>
          <a:prstGeom prst="rect">
            <a:avLst/>
          </a:prstGeom>
        </p:spPr>
        <p:txBody>
          <a:bodyPr lIns="91336" tIns="45670" rIns="91336" bIns="45670"/>
          <a:lstStyle>
            <a:lvl1pPr marL="0" indent="0">
              <a:buNone/>
              <a:defRPr sz="1400" baseline="0">
                <a:solidFill>
                  <a:schemeClr val="bg2"/>
                </a:solidFill>
                <a:latin typeface="Calibri" pitchFamily="34" charset="0"/>
              </a:defRPr>
            </a:lvl1pPr>
            <a:lvl2pPr marL="456680" indent="0">
              <a:buNone/>
              <a:defRPr sz="1200"/>
            </a:lvl2pPr>
            <a:lvl3pPr marL="913358" indent="0">
              <a:buNone/>
              <a:defRPr sz="1000"/>
            </a:lvl3pPr>
            <a:lvl4pPr marL="1370034" indent="0">
              <a:buNone/>
              <a:defRPr sz="900"/>
            </a:lvl4pPr>
            <a:lvl5pPr marL="1826714" indent="0">
              <a:buNone/>
              <a:defRPr sz="900"/>
            </a:lvl5pPr>
            <a:lvl6pPr marL="2283392" indent="0">
              <a:buNone/>
              <a:defRPr sz="900"/>
            </a:lvl6pPr>
            <a:lvl7pPr marL="2740070" indent="0">
              <a:buNone/>
              <a:defRPr sz="900"/>
            </a:lvl7pPr>
            <a:lvl8pPr marL="3196749" indent="0">
              <a:buNone/>
              <a:defRPr sz="900"/>
            </a:lvl8pPr>
            <a:lvl9pPr marL="3653429" indent="0">
              <a:buNone/>
              <a:defRPr sz="900"/>
            </a:lvl9pPr>
          </a:lstStyle>
          <a:p>
            <a:pPr lvl="0"/>
            <a:r>
              <a:rPr lang="en-US" dirty="0" smtClean="0"/>
              <a:t>Paragraph of type</a:t>
            </a:r>
          </a:p>
        </p:txBody>
      </p:sp>
      <p:sp>
        <p:nvSpPr>
          <p:cNvPr id="10" name="Text Placeholder 8"/>
          <p:cNvSpPr>
            <a:spLocks noGrp="1"/>
          </p:cNvSpPr>
          <p:nvPr>
            <p:ph type="body" sz="quarter" idx="10" hasCustomPrompt="1"/>
          </p:nvPr>
        </p:nvSpPr>
        <p:spPr>
          <a:xfrm>
            <a:off x="457200" y="5791201"/>
            <a:ext cx="82296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136415986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a:prstGeom prst="rect">
            <a:avLst/>
          </a:prstGeom>
        </p:spPr>
        <p:txBody>
          <a:bodyPr lIns="91336" tIns="45670" rIns="91336" bIns="45670" anchor="b"/>
          <a:lstStyle>
            <a:lvl1pPr algn="l">
              <a:defRPr sz="2000" b="1" baseline="0">
                <a:solidFill>
                  <a:schemeClr val="bg1"/>
                </a:solidFill>
                <a:effectLst/>
                <a:latin typeface="Calibri" pitchFamily="34" charset="0"/>
              </a:defRPr>
            </a:lvl1pPr>
          </a:lstStyle>
          <a:p>
            <a:r>
              <a:rPr lang="en-US" dirty="0" smtClean="0"/>
              <a:t>Photo Title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lIns="91336" tIns="45670" rIns="91336" bIns="45670"/>
          <a:lstStyle>
            <a:lvl1pPr marL="0" indent="0">
              <a:buNone/>
              <a:defRPr sz="3200">
                <a:solidFill>
                  <a:schemeClr val="bg1"/>
                </a:solidFill>
                <a:effectLst/>
                <a:latin typeface="Calibri" pitchFamily="34" charset="0"/>
              </a:defRPr>
            </a:lvl1pPr>
            <a:lvl2pPr marL="456680" indent="0">
              <a:buNone/>
              <a:defRPr sz="2800"/>
            </a:lvl2pPr>
            <a:lvl3pPr marL="913358" indent="0">
              <a:buNone/>
              <a:defRPr sz="2400"/>
            </a:lvl3pPr>
            <a:lvl4pPr marL="1370034" indent="0">
              <a:buNone/>
              <a:defRPr sz="2000"/>
            </a:lvl4pPr>
            <a:lvl5pPr marL="1826714" indent="0">
              <a:buNone/>
              <a:defRPr sz="2000"/>
            </a:lvl5pPr>
            <a:lvl6pPr marL="2283392" indent="0">
              <a:buNone/>
              <a:defRPr sz="2000"/>
            </a:lvl6pPr>
            <a:lvl7pPr marL="2740070" indent="0">
              <a:buNone/>
              <a:defRPr sz="2000"/>
            </a:lvl7pPr>
            <a:lvl8pPr marL="3196749" indent="0">
              <a:buNone/>
              <a:defRPr sz="2000"/>
            </a:lvl8pPr>
            <a:lvl9pPr marL="3653429"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8"/>
            <a:ext cx="5486400" cy="804862"/>
          </a:xfrm>
          <a:prstGeom prst="rect">
            <a:avLst/>
          </a:prstGeom>
        </p:spPr>
        <p:txBody>
          <a:bodyPr lIns="91336" tIns="45670" rIns="91336" bIns="45670"/>
          <a:lstStyle>
            <a:lvl1pPr marL="0" indent="0">
              <a:buNone/>
              <a:defRPr sz="1400" baseline="0">
                <a:solidFill>
                  <a:schemeClr val="bg2"/>
                </a:solidFill>
                <a:latin typeface="Calibri" pitchFamily="34" charset="0"/>
              </a:defRPr>
            </a:lvl1pPr>
            <a:lvl2pPr marL="456680" indent="0">
              <a:buNone/>
              <a:defRPr sz="1200"/>
            </a:lvl2pPr>
            <a:lvl3pPr marL="913358" indent="0">
              <a:buNone/>
              <a:defRPr sz="1000"/>
            </a:lvl3pPr>
            <a:lvl4pPr marL="1370034" indent="0">
              <a:buNone/>
              <a:defRPr sz="900"/>
            </a:lvl4pPr>
            <a:lvl5pPr marL="1826714" indent="0">
              <a:buNone/>
              <a:defRPr sz="900"/>
            </a:lvl5pPr>
            <a:lvl6pPr marL="2283392" indent="0">
              <a:buNone/>
              <a:defRPr sz="900"/>
            </a:lvl6pPr>
            <a:lvl7pPr marL="2740070" indent="0">
              <a:buNone/>
              <a:defRPr sz="900"/>
            </a:lvl7pPr>
            <a:lvl8pPr marL="3196749" indent="0">
              <a:buNone/>
              <a:defRPr sz="900"/>
            </a:lvl8pPr>
            <a:lvl9pPr marL="3653429" indent="0">
              <a:buNone/>
              <a:defRPr sz="900"/>
            </a:lvl9pPr>
          </a:lstStyle>
          <a:p>
            <a:pPr lvl="0"/>
            <a:r>
              <a:rPr lang="en-US" dirty="0" smtClean="0"/>
              <a:t>Caption or credits for photo</a:t>
            </a: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2057400"/>
            <a:ext cx="6400800" cy="2057400"/>
          </a:xfrm>
          <a:prstGeom prst="rect">
            <a:avLst/>
          </a:prstGeom>
        </p:spPr>
        <p:txBody>
          <a:bodyPr lIns="91336" tIns="45670" rIns="91336" bIns="45670"/>
          <a:lstStyle>
            <a:lvl1pPr marL="0" indent="0" algn="ctr">
              <a:buNone/>
              <a:defRPr sz="2800" b="1" baseline="0">
                <a:solidFill>
                  <a:schemeClr val="bg2"/>
                </a:solidFill>
                <a:effectLst/>
                <a:latin typeface="Calibri" pitchFamily="34" charset="0"/>
              </a:defRPr>
            </a:lvl1pPr>
            <a:lvl2pPr marL="456680" indent="0" algn="ctr">
              <a:buNone/>
              <a:defRPr>
                <a:solidFill>
                  <a:schemeClr val="tx1">
                    <a:tint val="75000"/>
                  </a:schemeClr>
                </a:solidFill>
              </a:defRPr>
            </a:lvl2pPr>
            <a:lvl3pPr marL="913358" indent="0" algn="ctr">
              <a:buNone/>
              <a:defRPr>
                <a:solidFill>
                  <a:schemeClr val="tx1">
                    <a:tint val="75000"/>
                  </a:schemeClr>
                </a:solidFill>
              </a:defRPr>
            </a:lvl3pPr>
            <a:lvl4pPr marL="1370034" indent="0" algn="ctr">
              <a:buNone/>
              <a:defRPr>
                <a:solidFill>
                  <a:schemeClr val="tx1">
                    <a:tint val="75000"/>
                  </a:schemeClr>
                </a:solidFill>
              </a:defRPr>
            </a:lvl4pPr>
            <a:lvl5pPr marL="1826714" indent="0" algn="ctr">
              <a:buNone/>
              <a:defRPr>
                <a:solidFill>
                  <a:schemeClr val="tx1">
                    <a:tint val="75000"/>
                  </a:schemeClr>
                </a:solidFill>
              </a:defRPr>
            </a:lvl5pPr>
            <a:lvl6pPr marL="2283392" indent="0" algn="ctr">
              <a:buNone/>
              <a:defRPr>
                <a:solidFill>
                  <a:schemeClr val="tx1">
                    <a:tint val="75000"/>
                  </a:schemeClr>
                </a:solidFill>
              </a:defRPr>
            </a:lvl6pPr>
            <a:lvl7pPr marL="2740070" indent="0" algn="ctr">
              <a:buNone/>
              <a:defRPr>
                <a:solidFill>
                  <a:schemeClr val="tx1">
                    <a:tint val="75000"/>
                  </a:schemeClr>
                </a:solidFill>
              </a:defRPr>
            </a:lvl7pPr>
            <a:lvl8pPr marL="3196749" indent="0" algn="ctr">
              <a:buNone/>
              <a:defRPr>
                <a:solidFill>
                  <a:schemeClr val="tx1">
                    <a:tint val="75000"/>
                  </a:schemeClr>
                </a:solidFill>
              </a:defRPr>
            </a:lvl8pPr>
            <a:lvl9pPr marL="3653429" indent="0" algn="ctr">
              <a:buNone/>
              <a:defRPr>
                <a:solidFill>
                  <a:schemeClr val="tx1">
                    <a:tint val="75000"/>
                  </a:schemeClr>
                </a:solidFill>
              </a:defRPr>
            </a:lvl9pPr>
          </a:lstStyle>
          <a:p>
            <a:endParaRPr lang="en-US" dirty="0" smtClean="0"/>
          </a:p>
        </p:txBody>
      </p:sp>
    </p:spTree>
    <p:extLst>
      <p:ext uri="{BB962C8B-B14F-4D97-AF65-F5344CB8AC3E}">
        <p14:creationId xmlns:p14="http://schemas.microsoft.com/office/powerpoint/2010/main" val="863919622"/>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xfrm>
            <a:off x="0" y="6553200"/>
            <a:ext cx="8229600" cy="381000"/>
          </a:xfrm>
          <a:prstGeom prst="rect">
            <a:avLst/>
          </a:prstGeom>
          <a:ln/>
        </p:spPr>
        <p:txBody>
          <a:bodyPr lIns="91336" tIns="45670" rIns="91336" bIns="45670"/>
          <a:lstStyle>
            <a:lvl1pPr>
              <a:defRPr/>
            </a:lvl1pPr>
          </a:lstStyle>
          <a:p>
            <a:pPr>
              <a:defRPr/>
            </a:pPr>
            <a:r>
              <a:rPr lang="en-US">
                <a:solidFill>
                  <a:srgbClr val="FFFFFF"/>
                </a:solidFill>
              </a:rPr>
              <a:t>1</a:t>
            </a:r>
            <a:endParaRPr lang="ru-RU" dirty="0">
              <a:solidFill>
                <a:srgbClr val="FFFFFF"/>
              </a:solidFill>
            </a:endParaRPr>
          </a:p>
        </p:txBody>
      </p:sp>
    </p:spTree>
    <p:extLst>
      <p:ext uri="{BB962C8B-B14F-4D97-AF65-F5344CB8AC3E}">
        <p14:creationId xmlns:p14="http://schemas.microsoft.com/office/powerpoint/2010/main" val="2547527549"/>
      </p:ext>
    </p:extLst>
  </p:cSld>
  <p:clrMapOvr>
    <a:masterClrMapping/>
  </p:clrMapOvr>
  <p:transition spd="slow">
    <p:wipe dir="d"/>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86"/>
            <a:ext cx="8229600" cy="1143000"/>
          </a:xfrm>
          <a:prstGeom prst="rect">
            <a:avLst/>
          </a:prstGeom>
        </p:spPr>
        <p:txBody>
          <a:bodyPr>
            <a:normAutofit/>
          </a:bodyPr>
          <a:lstStyle>
            <a:lvl1pPr>
              <a:defRPr sz="3000" b="1">
                <a:solidFill>
                  <a:schemeClr val="accent2">
                    <a:lumMod val="7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34582"/>
            <a:ext cx="8229600" cy="3694699"/>
          </a:xfrm>
          <a:prstGeom prst="rect">
            <a:avLst/>
          </a:prstGeo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48166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1" name="Title 1"/>
          <p:cNvSpPr>
            <a:spLocks noGrp="1"/>
          </p:cNvSpPr>
          <p:nvPr>
            <p:ph type="title"/>
          </p:nvPr>
        </p:nvSpPr>
        <p:spPr>
          <a:xfrm>
            <a:off x="457200" y="1981200"/>
            <a:ext cx="8229600" cy="1676400"/>
          </a:xfrm>
          <a:prstGeom prst="rect">
            <a:avLst/>
          </a:prstGeom>
        </p:spPr>
        <p:txBody>
          <a:bodyPr lIns="91336" tIns="45670" rIns="91336" bIns="45670"/>
          <a:lstStyle>
            <a:lvl1pPr>
              <a:lnSpc>
                <a:spcPts val="3000"/>
              </a:lnSpc>
              <a:defRPr sz="2800" b="1" baseline="0">
                <a:solidFill>
                  <a:schemeClr val="bg1"/>
                </a:solidFill>
                <a:effectLst/>
                <a:latin typeface="Calibri" pitchFamily="34" charset="0"/>
              </a:defRPr>
            </a:lvl1pPr>
          </a:lstStyle>
          <a:p>
            <a:endParaRPr lang="en-US" dirty="0"/>
          </a:p>
        </p:txBody>
      </p:sp>
      <p:sp>
        <p:nvSpPr>
          <p:cNvPr id="5" name="Subtitle 2"/>
          <p:cNvSpPr>
            <a:spLocks noGrp="1"/>
          </p:cNvSpPr>
          <p:nvPr>
            <p:ph type="subTitle" idx="1"/>
          </p:nvPr>
        </p:nvSpPr>
        <p:spPr>
          <a:xfrm>
            <a:off x="1371600" y="3886202"/>
            <a:ext cx="6400800" cy="457200"/>
          </a:xfrm>
          <a:prstGeom prst="rect">
            <a:avLst/>
          </a:prstGeom>
        </p:spPr>
        <p:txBody>
          <a:bodyPr lIns="91336" tIns="45670" rIns="91336" bIns="45670"/>
          <a:lstStyle>
            <a:lvl1pPr marL="0" indent="0" algn="ctr">
              <a:buNone/>
              <a:defRPr sz="2000" b="1" baseline="0">
                <a:solidFill>
                  <a:schemeClr val="bg2"/>
                </a:solidFill>
                <a:effectLst/>
                <a:latin typeface="Calibri" pitchFamily="34" charset="0"/>
              </a:defRPr>
            </a:lvl1pPr>
            <a:lvl2pPr marL="456680" indent="0" algn="ctr">
              <a:buNone/>
              <a:defRPr>
                <a:solidFill>
                  <a:schemeClr val="tx1">
                    <a:tint val="75000"/>
                  </a:schemeClr>
                </a:solidFill>
              </a:defRPr>
            </a:lvl2pPr>
            <a:lvl3pPr marL="913358" indent="0" algn="ctr">
              <a:buNone/>
              <a:defRPr>
                <a:solidFill>
                  <a:schemeClr val="tx1">
                    <a:tint val="75000"/>
                  </a:schemeClr>
                </a:solidFill>
              </a:defRPr>
            </a:lvl3pPr>
            <a:lvl4pPr marL="1370034" indent="0" algn="ctr">
              <a:buNone/>
              <a:defRPr>
                <a:solidFill>
                  <a:schemeClr val="tx1">
                    <a:tint val="75000"/>
                  </a:schemeClr>
                </a:solidFill>
              </a:defRPr>
            </a:lvl4pPr>
            <a:lvl5pPr marL="1826714" indent="0" algn="ctr">
              <a:buNone/>
              <a:defRPr>
                <a:solidFill>
                  <a:schemeClr val="tx1">
                    <a:tint val="75000"/>
                  </a:schemeClr>
                </a:solidFill>
              </a:defRPr>
            </a:lvl5pPr>
            <a:lvl6pPr marL="2283392" indent="0" algn="ctr">
              <a:buNone/>
              <a:defRPr>
                <a:solidFill>
                  <a:schemeClr val="tx1">
                    <a:tint val="75000"/>
                  </a:schemeClr>
                </a:solidFill>
              </a:defRPr>
            </a:lvl6pPr>
            <a:lvl7pPr marL="2740070" indent="0" algn="ctr">
              <a:buNone/>
              <a:defRPr>
                <a:solidFill>
                  <a:schemeClr val="tx1">
                    <a:tint val="75000"/>
                  </a:schemeClr>
                </a:solidFill>
              </a:defRPr>
            </a:lvl7pPr>
            <a:lvl8pPr marL="3196749" indent="0" algn="ctr">
              <a:buNone/>
              <a:defRPr>
                <a:solidFill>
                  <a:schemeClr val="tx1">
                    <a:tint val="75000"/>
                  </a:schemeClr>
                </a:solidFill>
              </a:defRPr>
            </a:lvl8pPr>
            <a:lvl9pPr marL="3653429"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lIns="91336" tIns="45670" rIns="91336" bIns="45670"/>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Tree>
    <p:extLst>
      <p:ext uri="{BB962C8B-B14F-4D97-AF65-F5344CB8AC3E}">
        <p14:creationId xmlns:p14="http://schemas.microsoft.com/office/powerpoint/2010/main" val="191842146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lank with Title MH logo only">
    <p:spTree>
      <p:nvGrpSpPr>
        <p:cNvPr id="1" name=""/>
        <p:cNvGrpSpPr/>
        <p:nvPr/>
      </p:nvGrpSpPr>
      <p:grpSpPr>
        <a:xfrm>
          <a:off x="0" y="0"/>
          <a:ext cx="0" cy="0"/>
          <a:chOff x="0" y="0"/>
          <a:chExt cx="0" cy="0"/>
        </a:xfrm>
      </p:grpSpPr>
      <p:sp>
        <p:nvSpPr>
          <p:cNvPr id="3" name="Title 2"/>
          <p:cNvSpPr>
            <a:spLocks noGrp="1"/>
          </p:cNvSpPr>
          <p:nvPr>
            <p:ph type="title"/>
          </p:nvPr>
        </p:nvSpPr>
        <p:spPr>
          <a:xfrm>
            <a:off x="457677" y="671021"/>
            <a:ext cx="8228647"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512178792"/>
      </p:ext>
    </p:extLst>
  </p:cSld>
  <p:clrMapOvr>
    <a:masterClrMapping/>
  </p:clrMapOvr>
  <p:transition spd="slow">
    <p:wipe dir="d"/>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Text, and Content MH logo only">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2"/>
            <a:ext cx="3969286" cy="3694699"/>
          </a:xfrm>
          <a:prstGeom prst="rect">
            <a:avLst/>
          </a:prstGeo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a:prstGeom prst="rect">
            <a:avLst/>
          </a:prstGeo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a:xfrm>
            <a:off x="457677" y="671021"/>
            <a:ext cx="8228647"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3606846260"/>
      </p:ext>
    </p:extLst>
  </p:cSld>
  <p:clrMapOvr>
    <a:masterClrMapping/>
  </p:clrMapOvr>
  <p:transition spd="slow">
    <p:wipe dir="d"/>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2"/>
            <a:ext cx="3969286" cy="3694699"/>
          </a:xfrm>
          <a:prstGeom prst="rect">
            <a:avLst/>
          </a:prstGeo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2" y="2036288"/>
            <a:ext cx="4016104" cy="3694699"/>
          </a:xfrm>
          <a:prstGeom prst="rect">
            <a:avLst/>
          </a:prstGeo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a:xfrm>
            <a:off x="457677" y="671021"/>
            <a:ext cx="8228647"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20572682"/>
      </p:ext>
    </p:extLst>
  </p:cSld>
  <p:clrMapOvr>
    <a:masterClrMapping/>
  </p:clrMapOvr>
  <p:transition spd="slow">
    <p:wipe dir="d"/>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33" name="Slide Number Placeholder 3"/>
          <p:cNvSpPr>
            <a:spLocks noGrp="1"/>
          </p:cNvSpPr>
          <p:nvPr>
            <p:ph type="sldNum" sz="quarter" idx="18"/>
          </p:nvPr>
        </p:nvSpPr>
        <p:spPr>
          <a:xfrm>
            <a:off x="8108198" y="6255794"/>
            <a:ext cx="685111" cy="446432"/>
          </a:xfrm>
          <a:prstGeom prst="rect">
            <a:avLst/>
          </a:prstGeom>
        </p:spPr>
        <p:txBody>
          <a:bodyPr lIns="0" tIns="0" rIns="0" bIns="0" anchor="ctr"/>
          <a:lstStyle>
            <a:lvl1pPr algn="r">
              <a:defRPr sz="1400">
                <a:solidFill>
                  <a:schemeClr val="tx1"/>
                </a:solidFill>
                <a:latin typeface="Verdana"/>
                <a:cs typeface="Verdana"/>
              </a:defRPr>
            </a:lvl1pPr>
          </a:lstStyle>
          <a:p>
            <a:fld id="{7391EDBC-5481-E248-9D04-B6CCC7FAB9E3}" type="slidenum">
              <a:rPr lang="en-US" smtClean="0"/>
              <a:pPr/>
              <a:t>‹#›</a:t>
            </a:fld>
            <a:endParaRPr lang="en-US" dirty="0"/>
          </a:p>
        </p:txBody>
      </p:sp>
      <p:sp>
        <p:nvSpPr>
          <p:cNvPr id="34" name="Picture Placeholder 2" descr="Partner organization logo"/>
          <p:cNvSpPr>
            <a:spLocks noGrp="1"/>
          </p:cNvSpPr>
          <p:nvPr>
            <p:ph type="pic" sz="quarter" idx="21" hasCustomPrompt="1"/>
          </p:nvPr>
        </p:nvSpPr>
        <p:spPr>
          <a:xfrm>
            <a:off x="4154960" y="6180132"/>
            <a:ext cx="1636152" cy="617908"/>
          </a:xfrm>
          <a:prstGeom prst="rect">
            <a:avLst/>
          </a:prstGeom>
        </p:spPr>
        <p:txBody>
          <a:bodyPr vert="horz" anchor="ctr"/>
          <a:lstStyle>
            <a:lvl1pPr marL="0" indent="0" algn="ctr">
              <a:buNone/>
              <a:defRPr sz="1400"/>
            </a:lvl1pPr>
          </a:lstStyle>
          <a:p>
            <a:r>
              <a:rPr lang="en-US" dirty="0" smtClean="0"/>
              <a:t>Insert partner organization logo</a:t>
            </a:r>
            <a:endParaRPr lang="en-US" dirty="0"/>
          </a:p>
        </p:txBody>
      </p:sp>
      <p:sp>
        <p:nvSpPr>
          <p:cNvPr id="8" name="Picture Placeholder 11" descr="Image"/>
          <p:cNvSpPr>
            <a:spLocks noGrp="1"/>
          </p:cNvSpPr>
          <p:nvPr>
            <p:ph type="pic" sz="quarter" idx="14" hasCustomPrompt="1"/>
          </p:nvPr>
        </p:nvSpPr>
        <p:spPr>
          <a:xfrm>
            <a:off x="3838586" y="1576873"/>
            <a:ext cx="4954723" cy="3685032"/>
          </a:xfrm>
          <a:prstGeom prst="rect">
            <a:avLst/>
          </a:prstGeom>
          <a:ln w="12700">
            <a:solidFill>
              <a:schemeClr val="bg1">
                <a:lumMod val="85000"/>
              </a:schemeClr>
            </a:solidFill>
          </a:ln>
        </p:spPr>
        <p:txBody>
          <a:bodyPr>
            <a:normAutofit/>
          </a:bodyPr>
          <a:lstStyle>
            <a:lvl1pPr marL="0" indent="0">
              <a:buNone/>
              <a:defRPr sz="2400">
                <a:latin typeface="Verdana"/>
                <a:cs typeface="Verdana"/>
              </a:defRPr>
            </a:lvl1pPr>
          </a:lstStyle>
          <a:p>
            <a:r>
              <a:rPr lang="en-US" dirty="0" smtClean="0"/>
              <a:t>Click to add image</a:t>
            </a:r>
            <a:endParaRPr lang="en-US" dirty="0"/>
          </a:p>
        </p:txBody>
      </p:sp>
      <p:sp>
        <p:nvSpPr>
          <p:cNvPr id="11" name="Text Placeholder 10"/>
          <p:cNvSpPr>
            <a:spLocks noGrp="1"/>
          </p:cNvSpPr>
          <p:nvPr>
            <p:ph type="body" sz="quarter" idx="20" hasCustomPrompt="1"/>
          </p:nvPr>
        </p:nvSpPr>
        <p:spPr>
          <a:xfrm>
            <a:off x="371268" y="1572768"/>
            <a:ext cx="3097205" cy="3685032"/>
          </a:xfrm>
          <a:prstGeom prst="rect">
            <a:avLst/>
          </a:prstGeom>
        </p:spPr>
        <p:txBody>
          <a:bodyPr>
            <a:normAutofit/>
          </a:bodyPr>
          <a:lstStyle>
            <a:lvl1pPr marL="228600" indent="-228600">
              <a:spcBef>
                <a:spcPts val="24"/>
              </a:spcBef>
              <a:buClr>
                <a:schemeClr val="accent1"/>
              </a:buClr>
              <a:buFont typeface="Arial"/>
              <a:buChar char="•"/>
              <a:defRPr sz="2000">
                <a:latin typeface="Verdana"/>
                <a:cs typeface="Verdana"/>
              </a:defRPr>
            </a:lvl1pPr>
            <a:lvl2pPr marL="742950" indent="-285750">
              <a:buClr>
                <a:schemeClr val="accent1"/>
              </a:buClr>
              <a:buFont typeface="Courier New"/>
              <a:buChar char="o"/>
              <a:defRPr sz="1800">
                <a:latin typeface="Verdana"/>
                <a:cs typeface="Verdana"/>
              </a:defRPr>
            </a:lvl2pPr>
            <a:lvl3pPr marL="1200150" indent="-285750">
              <a:buClr>
                <a:schemeClr val="accent1"/>
              </a:buClr>
              <a:buFont typeface="Wingdings" charset="2"/>
              <a:buChar char="§"/>
              <a:defRPr sz="1600">
                <a:latin typeface="Verdana"/>
                <a:cs typeface="Verdana"/>
              </a:defRPr>
            </a:lvl3pPr>
            <a:lvl4pPr marL="1657350" indent="-285750">
              <a:buClr>
                <a:schemeClr val="accent1"/>
              </a:buClr>
              <a:buFont typeface="Arial"/>
              <a:buChar char="•"/>
              <a:defRPr sz="1400">
                <a:latin typeface="Verdana"/>
                <a:cs typeface="Verdana"/>
              </a:defRPr>
            </a:lvl4pPr>
            <a:lvl5pPr marL="1828800" indent="0">
              <a:buNone/>
              <a:defRPr sz="1400">
                <a:latin typeface="Verdana"/>
                <a:cs typeface="Verdana"/>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p:txBody>
      </p:sp>
      <p:sp>
        <p:nvSpPr>
          <p:cNvPr id="12" name="Title 1"/>
          <p:cNvSpPr>
            <a:spLocks noGrp="1"/>
          </p:cNvSpPr>
          <p:nvPr>
            <p:ph type="title" hasCustomPrompt="1"/>
          </p:nvPr>
        </p:nvSpPr>
        <p:spPr>
          <a:xfrm>
            <a:off x="749510" y="131762"/>
            <a:ext cx="6019486" cy="797628"/>
          </a:xfrm>
          <a:prstGeom prst="rect">
            <a:avLst/>
          </a:prstGeom>
        </p:spPr>
        <p:txBody>
          <a:bodyPr vert="horz" lIns="91440" tIns="45720" rIns="91440" bIns="45720" anchor="ctr" anchorCtr="0"/>
          <a:lstStyle>
            <a:lvl1pPr algn="l">
              <a:defRPr sz="2400">
                <a:solidFill>
                  <a:schemeClr val="bg1"/>
                </a:solidFill>
                <a:latin typeface="Verdana" charset="0"/>
                <a:ea typeface="Verdana" charset="0"/>
                <a:cs typeface="Verdana" charset="0"/>
              </a:defRPr>
            </a:lvl1pPr>
          </a:lstStyle>
          <a:p>
            <a:r>
              <a:rPr lang="en-US" dirty="0" smtClean="0"/>
              <a:t>Click to add slide header</a:t>
            </a:r>
            <a:endParaRPr lang="en-US" dirty="0"/>
          </a:p>
        </p:txBody>
      </p:sp>
    </p:spTree>
    <p:extLst>
      <p:ext uri="{BB962C8B-B14F-4D97-AF65-F5344CB8AC3E}">
        <p14:creationId xmlns:p14="http://schemas.microsoft.com/office/powerpoint/2010/main" val="1096477938"/>
      </p:ext>
    </p:extLst>
  </p:cSld>
  <p:clrMapOvr>
    <a:masterClrMapping/>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3" name="Slide Number Placeholder 3"/>
          <p:cNvSpPr>
            <a:spLocks noGrp="1"/>
          </p:cNvSpPr>
          <p:nvPr>
            <p:ph type="sldNum" sz="quarter" idx="18"/>
          </p:nvPr>
        </p:nvSpPr>
        <p:spPr>
          <a:xfrm>
            <a:off x="8108198" y="6255794"/>
            <a:ext cx="685111" cy="446432"/>
          </a:xfrm>
          <a:prstGeom prst="rect">
            <a:avLst/>
          </a:prstGeom>
        </p:spPr>
        <p:txBody>
          <a:bodyPr lIns="0" tIns="0" rIns="0" bIns="0" anchor="ctr"/>
          <a:lstStyle>
            <a:lvl1pPr algn="r">
              <a:defRPr sz="1400">
                <a:solidFill>
                  <a:schemeClr val="tx1"/>
                </a:solidFill>
                <a:latin typeface="Verdana"/>
                <a:cs typeface="Verdana"/>
              </a:defRPr>
            </a:lvl1pPr>
          </a:lstStyle>
          <a:p>
            <a:fld id="{7391EDBC-5481-E248-9D04-B6CCC7FAB9E3}" type="slidenum">
              <a:rPr lang="en-US" smtClean="0"/>
              <a:pPr/>
              <a:t>‹#›</a:t>
            </a:fld>
            <a:endParaRPr lang="en-US" dirty="0"/>
          </a:p>
        </p:txBody>
      </p:sp>
      <p:sp>
        <p:nvSpPr>
          <p:cNvPr id="6" name="Picture Placeholder 2" descr="Partner organization logo"/>
          <p:cNvSpPr>
            <a:spLocks noGrp="1"/>
          </p:cNvSpPr>
          <p:nvPr>
            <p:ph type="pic" sz="quarter" idx="21" hasCustomPrompt="1"/>
          </p:nvPr>
        </p:nvSpPr>
        <p:spPr>
          <a:xfrm>
            <a:off x="4154960" y="6180132"/>
            <a:ext cx="1636152" cy="617908"/>
          </a:xfrm>
          <a:prstGeom prst="rect">
            <a:avLst/>
          </a:prstGeom>
        </p:spPr>
        <p:txBody>
          <a:bodyPr vert="horz" anchor="ctr"/>
          <a:lstStyle>
            <a:lvl1pPr marL="0" indent="0" algn="ctr">
              <a:buNone/>
              <a:defRPr sz="1400"/>
            </a:lvl1pPr>
          </a:lstStyle>
          <a:p>
            <a:r>
              <a:rPr lang="en-US" dirty="0" smtClean="0"/>
              <a:t>Insert partner organization logo</a:t>
            </a:r>
            <a:endParaRPr lang="en-US" dirty="0"/>
          </a:p>
        </p:txBody>
      </p:sp>
      <p:sp>
        <p:nvSpPr>
          <p:cNvPr id="7" name="Text Placeholder 10"/>
          <p:cNvSpPr>
            <a:spLocks noGrp="1"/>
          </p:cNvSpPr>
          <p:nvPr>
            <p:ph type="body" sz="quarter" idx="20" hasCustomPrompt="1"/>
          </p:nvPr>
        </p:nvSpPr>
        <p:spPr>
          <a:xfrm>
            <a:off x="371268" y="1572768"/>
            <a:ext cx="8401464" cy="3685032"/>
          </a:xfrm>
          <a:prstGeom prst="rect">
            <a:avLst/>
          </a:prstGeom>
        </p:spPr>
        <p:txBody>
          <a:bodyPr>
            <a:normAutofit/>
          </a:bodyPr>
          <a:lstStyle>
            <a:lvl1pPr marL="228600" indent="-228600">
              <a:spcBef>
                <a:spcPts val="24"/>
              </a:spcBef>
              <a:buClr>
                <a:schemeClr val="accent1"/>
              </a:buClr>
              <a:buFont typeface="Arial"/>
              <a:buChar char="•"/>
              <a:defRPr sz="2000">
                <a:latin typeface="Verdana"/>
                <a:cs typeface="Verdana"/>
              </a:defRPr>
            </a:lvl1pPr>
            <a:lvl2pPr marL="742950" indent="-285750">
              <a:buClr>
                <a:schemeClr val="accent1"/>
              </a:buClr>
              <a:buFont typeface="Courier New"/>
              <a:buChar char="o"/>
              <a:defRPr sz="1800">
                <a:latin typeface="Verdana"/>
                <a:cs typeface="Verdana"/>
              </a:defRPr>
            </a:lvl2pPr>
            <a:lvl3pPr marL="1200150" indent="-285750">
              <a:buClr>
                <a:schemeClr val="accent1"/>
              </a:buClr>
              <a:buFont typeface="Wingdings" charset="2"/>
              <a:buChar char="§"/>
              <a:defRPr sz="1600">
                <a:latin typeface="Verdana"/>
                <a:cs typeface="Verdana"/>
              </a:defRPr>
            </a:lvl3pPr>
            <a:lvl4pPr marL="1657350" indent="-285750">
              <a:buClr>
                <a:schemeClr val="accent1"/>
              </a:buClr>
              <a:buFont typeface="Arial"/>
              <a:buChar char="•"/>
              <a:defRPr sz="1400">
                <a:latin typeface="Verdana"/>
                <a:cs typeface="Verdana"/>
              </a:defRPr>
            </a:lvl4pPr>
            <a:lvl5pPr marL="1828800" indent="0">
              <a:buNone/>
              <a:defRPr sz="1400">
                <a:latin typeface="Verdana"/>
                <a:cs typeface="Verdana"/>
              </a:defRPr>
            </a:lvl5p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p:txBody>
      </p:sp>
      <p:sp>
        <p:nvSpPr>
          <p:cNvPr id="9" name="Title 1"/>
          <p:cNvSpPr>
            <a:spLocks noGrp="1"/>
          </p:cNvSpPr>
          <p:nvPr>
            <p:ph type="title" hasCustomPrompt="1"/>
          </p:nvPr>
        </p:nvSpPr>
        <p:spPr>
          <a:xfrm>
            <a:off x="749510" y="131762"/>
            <a:ext cx="6019486" cy="797628"/>
          </a:xfrm>
          <a:prstGeom prst="rect">
            <a:avLst/>
          </a:prstGeom>
        </p:spPr>
        <p:txBody>
          <a:bodyPr vert="horz" lIns="91440" tIns="45720" rIns="91440" bIns="45720" anchor="ctr" anchorCtr="0"/>
          <a:lstStyle>
            <a:lvl1pPr algn="l">
              <a:defRPr sz="2400">
                <a:solidFill>
                  <a:schemeClr val="bg1"/>
                </a:solidFill>
                <a:latin typeface="Verdana" charset="0"/>
                <a:ea typeface="Verdana" charset="0"/>
                <a:cs typeface="Verdana" charset="0"/>
              </a:defRPr>
            </a:lvl1pPr>
          </a:lstStyle>
          <a:p>
            <a:r>
              <a:rPr lang="en-US" dirty="0" smtClean="0"/>
              <a:t>Click to add slide header</a:t>
            </a:r>
            <a:endParaRPr lang="en-US" dirty="0"/>
          </a:p>
        </p:txBody>
      </p:sp>
    </p:spTree>
    <p:extLst>
      <p:ext uri="{BB962C8B-B14F-4D97-AF65-F5344CB8AC3E}">
        <p14:creationId xmlns:p14="http://schemas.microsoft.com/office/powerpoint/2010/main" val="246075553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Image only">
    <p:spTree>
      <p:nvGrpSpPr>
        <p:cNvPr id="1" name=""/>
        <p:cNvGrpSpPr/>
        <p:nvPr/>
      </p:nvGrpSpPr>
      <p:grpSpPr>
        <a:xfrm>
          <a:off x="0" y="0"/>
          <a:ext cx="0" cy="0"/>
          <a:chOff x="0" y="0"/>
          <a:chExt cx="0" cy="0"/>
        </a:xfrm>
      </p:grpSpPr>
      <p:sp>
        <p:nvSpPr>
          <p:cNvPr id="21" name="Slide Number Placeholder 3"/>
          <p:cNvSpPr>
            <a:spLocks noGrp="1"/>
          </p:cNvSpPr>
          <p:nvPr>
            <p:ph type="sldNum" sz="quarter" idx="18"/>
          </p:nvPr>
        </p:nvSpPr>
        <p:spPr>
          <a:xfrm>
            <a:off x="8108198" y="6255794"/>
            <a:ext cx="685111" cy="446432"/>
          </a:xfrm>
          <a:prstGeom prst="rect">
            <a:avLst/>
          </a:prstGeom>
        </p:spPr>
        <p:txBody>
          <a:bodyPr lIns="0" tIns="0" rIns="0" bIns="0" anchor="ctr"/>
          <a:lstStyle>
            <a:lvl1pPr algn="r">
              <a:defRPr sz="1400">
                <a:solidFill>
                  <a:schemeClr val="tx1"/>
                </a:solidFill>
                <a:latin typeface="Verdana"/>
                <a:cs typeface="Verdana"/>
              </a:defRPr>
            </a:lvl1pPr>
          </a:lstStyle>
          <a:p>
            <a:fld id="{7391EDBC-5481-E248-9D04-B6CCC7FAB9E3}" type="slidenum">
              <a:rPr lang="en-US" smtClean="0"/>
              <a:pPr/>
              <a:t>‹#›</a:t>
            </a:fld>
            <a:endParaRPr lang="en-US" dirty="0"/>
          </a:p>
        </p:txBody>
      </p:sp>
      <p:sp>
        <p:nvSpPr>
          <p:cNvPr id="6" name="Picture Placeholder 2" descr="Partner organization logo"/>
          <p:cNvSpPr>
            <a:spLocks noGrp="1"/>
          </p:cNvSpPr>
          <p:nvPr>
            <p:ph type="pic" sz="quarter" idx="21" hasCustomPrompt="1"/>
          </p:nvPr>
        </p:nvSpPr>
        <p:spPr>
          <a:xfrm>
            <a:off x="4154960" y="6180132"/>
            <a:ext cx="1636152" cy="617908"/>
          </a:xfrm>
          <a:prstGeom prst="rect">
            <a:avLst/>
          </a:prstGeom>
        </p:spPr>
        <p:txBody>
          <a:bodyPr vert="horz" anchor="ctr"/>
          <a:lstStyle>
            <a:lvl1pPr marL="0" indent="0" algn="ctr">
              <a:buNone/>
              <a:defRPr sz="1400"/>
            </a:lvl1pPr>
          </a:lstStyle>
          <a:p>
            <a:r>
              <a:rPr lang="en-US" dirty="0" smtClean="0"/>
              <a:t>Insert partner organization logo</a:t>
            </a:r>
            <a:endParaRPr lang="en-US" dirty="0"/>
          </a:p>
        </p:txBody>
      </p:sp>
      <p:sp>
        <p:nvSpPr>
          <p:cNvPr id="8" name="Picture Placeholder 11" descr="Image"/>
          <p:cNvSpPr>
            <a:spLocks noGrp="1"/>
          </p:cNvSpPr>
          <p:nvPr>
            <p:ph type="pic" sz="quarter" idx="14" hasCustomPrompt="1"/>
          </p:nvPr>
        </p:nvSpPr>
        <p:spPr>
          <a:xfrm>
            <a:off x="370332" y="1572768"/>
            <a:ext cx="8403336" cy="3685032"/>
          </a:xfrm>
          <a:prstGeom prst="rect">
            <a:avLst/>
          </a:prstGeom>
        </p:spPr>
        <p:txBody>
          <a:bodyPr>
            <a:normAutofit/>
          </a:bodyPr>
          <a:lstStyle>
            <a:lvl1pPr marL="0" indent="0">
              <a:buNone/>
              <a:defRPr sz="2400">
                <a:latin typeface="Verdana"/>
                <a:cs typeface="Verdana"/>
              </a:defRPr>
            </a:lvl1pPr>
          </a:lstStyle>
          <a:p>
            <a:r>
              <a:rPr lang="en-US" dirty="0" smtClean="0"/>
              <a:t>Click to add image</a:t>
            </a:r>
            <a:endParaRPr lang="en-US" dirty="0"/>
          </a:p>
        </p:txBody>
      </p:sp>
      <p:sp>
        <p:nvSpPr>
          <p:cNvPr id="7" name="Title 1"/>
          <p:cNvSpPr>
            <a:spLocks noGrp="1"/>
          </p:cNvSpPr>
          <p:nvPr>
            <p:ph type="title" hasCustomPrompt="1"/>
          </p:nvPr>
        </p:nvSpPr>
        <p:spPr>
          <a:xfrm>
            <a:off x="749510" y="131762"/>
            <a:ext cx="6019486" cy="797628"/>
          </a:xfrm>
          <a:prstGeom prst="rect">
            <a:avLst/>
          </a:prstGeom>
        </p:spPr>
        <p:txBody>
          <a:bodyPr vert="horz" lIns="91440" tIns="45720" rIns="91440" bIns="45720" anchor="ctr" anchorCtr="0"/>
          <a:lstStyle>
            <a:lvl1pPr algn="l">
              <a:defRPr sz="2400">
                <a:solidFill>
                  <a:schemeClr val="bg1"/>
                </a:solidFill>
                <a:latin typeface="Verdana" charset="0"/>
                <a:ea typeface="Verdana" charset="0"/>
                <a:cs typeface="Verdana" charset="0"/>
              </a:defRPr>
            </a:lvl1pPr>
          </a:lstStyle>
          <a:p>
            <a:r>
              <a:rPr lang="en-US" dirty="0" smtClean="0"/>
              <a:t>Click to add slide header</a:t>
            </a:r>
            <a:endParaRPr lang="en-US" dirty="0"/>
          </a:p>
        </p:txBody>
      </p:sp>
    </p:spTree>
    <p:extLst>
      <p:ext uri="{BB962C8B-B14F-4D97-AF65-F5344CB8AC3E}">
        <p14:creationId xmlns:p14="http://schemas.microsoft.com/office/powerpoint/2010/main" val="3252861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981200"/>
            <a:ext cx="6400800" cy="2057400"/>
          </a:xfrm>
          <a:prstGeom prst="rect">
            <a:avLst/>
          </a:prstGeom>
        </p:spPr>
        <p:txBody>
          <a:bodyPr lIns="91336" tIns="45670" rIns="91336" bIns="45670"/>
          <a:lstStyle>
            <a:lvl1pPr marL="0" indent="0" algn="ctr">
              <a:buNone/>
              <a:defRPr sz="2800" b="1" baseline="0">
                <a:solidFill>
                  <a:schemeClr val="bg2"/>
                </a:solidFill>
                <a:effectLst/>
                <a:latin typeface="Calibri" pitchFamily="34" charset="0"/>
              </a:defRPr>
            </a:lvl1pPr>
            <a:lvl2pPr marL="456680" indent="0" algn="ctr">
              <a:buNone/>
              <a:defRPr>
                <a:solidFill>
                  <a:schemeClr val="tx1">
                    <a:tint val="75000"/>
                  </a:schemeClr>
                </a:solidFill>
              </a:defRPr>
            </a:lvl2pPr>
            <a:lvl3pPr marL="913358" indent="0" algn="ctr">
              <a:buNone/>
              <a:defRPr>
                <a:solidFill>
                  <a:schemeClr val="tx1">
                    <a:tint val="75000"/>
                  </a:schemeClr>
                </a:solidFill>
              </a:defRPr>
            </a:lvl3pPr>
            <a:lvl4pPr marL="1370034" indent="0" algn="ctr">
              <a:buNone/>
              <a:defRPr>
                <a:solidFill>
                  <a:schemeClr val="tx1">
                    <a:tint val="75000"/>
                  </a:schemeClr>
                </a:solidFill>
              </a:defRPr>
            </a:lvl4pPr>
            <a:lvl5pPr marL="1826714" indent="0" algn="ctr">
              <a:buNone/>
              <a:defRPr>
                <a:solidFill>
                  <a:schemeClr val="tx1">
                    <a:tint val="75000"/>
                  </a:schemeClr>
                </a:solidFill>
              </a:defRPr>
            </a:lvl5pPr>
            <a:lvl6pPr marL="2283392" indent="0" algn="ctr">
              <a:buNone/>
              <a:defRPr>
                <a:solidFill>
                  <a:schemeClr val="tx1">
                    <a:tint val="75000"/>
                  </a:schemeClr>
                </a:solidFill>
              </a:defRPr>
            </a:lvl6pPr>
            <a:lvl7pPr marL="2740070" indent="0" algn="ctr">
              <a:buNone/>
              <a:defRPr>
                <a:solidFill>
                  <a:schemeClr val="tx1">
                    <a:tint val="75000"/>
                  </a:schemeClr>
                </a:solidFill>
              </a:defRPr>
            </a:lvl7pPr>
            <a:lvl8pPr marL="3196749" indent="0" algn="ctr">
              <a:buNone/>
              <a:defRPr>
                <a:solidFill>
                  <a:schemeClr val="tx1">
                    <a:tint val="75000"/>
                  </a:schemeClr>
                </a:solidFill>
              </a:defRPr>
            </a:lvl8pPr>
            <a:lvl9pPr marL="3653429" indent="0" algn="ctr">
              <a:buNone/>
              <a:defRPr>
                <a:solidFill>
                  <a:schemeClr val="tx1">
                    <a:tint val="75000"/>
                  </a:schemeClr>
                </a:solidFill>
              </a:defRPr>
            </a:lvl9pPr>
          </a:lstStyle>
          <a:p>
            <a:endParaRPr lang="en-US" dirty="0" smtClean="0"/>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hart only">
    <p:spTree>
      <p:nvGrpSpPr>
        <p:cNvPr id="1" name=""/>
        <p:cNvGrpSpPr/>
        <p:nvPr/>
      </p:nvGrpSpPr>
      <p:grpSpPr>
        <a:xfrm>
          <a:off x="0" y="0"/>
          <a:ext cx="0" cy="0"/>
          <a:chOff x="0" y="0"/>
          <a:chExt cx="0" cy="0"/>
        </a:xfrm>
      </p:grpSpPr>
      <p:sp>
        <p:nvSpPr>
          <p:cNvPr id="17" name="Slide Number Placeholder 3"/>
          <p:cNvSpPr>
            <a:spLocks noGrp="1"/>
          </p:cNvSpPr>
          <p:nvPr>
            <p:ph type="sldNum" sz="quarter" idx="18"/>
          </p:nvPr>
        </p:nvSpPr>
        <p:spPr>
          <a:xfrm>
            <a:off x="8108198" y="6255794"/>
            <a:ext cx="685111" cy="446432"/>
          </a:xfrm>
          <a:prstGeom prst="rect">
            <a:avLst/>
          </a:prstGeom>
        </p:spPr>
        <p:txBody>
          <a:bodyPr lIns="0" tIns="0" rIns="0" bIns="0" anchor="ctr"/>
          <a:lstStyle>
            <a:lvl1pPr algn="r">
              <a:defRPr sz="1400">
                <a:solidFill>
                  <a:schemeClr val="tx1"/>
                </a:solidFill>
                <a:latin typeface="Verdana"/>
                <a:cs typeface="Verdana"/>
              </a:defRPr>
            </a:lvl1pPr>
          </a:lstStyle>
          <a:p>
            <a:fld id="{7391EDBC-5481-E248-9D04-B6CCC7FAB9E3}" type="slidenum">
              <a:rPr lang="en-US" smtClean="0"/>
              <a:pPr/>
              <a:t>‹#›</a:t>
            </a:fld>
            <a:endParaRPr lang="en-US" dirty="0"/>
          </a:p>
        </p:txBody>
      </p:sp>
      <p:sp>
        <p:nvSpPr>
          <p:cNvPr id="7" name="Picture Placeholder 2" descr="Partner organization logo"/>
          <p:cNvSpPr>
            <a:spLocks noGrp="1"/>
          </p:cNvSpPr>
          <p:nvPr>
            <p:ph type="pic" sz="quarter" idx="21" hasCustomPrompt="1"/>
          </p:nvPr>
        </p:nvSpPr>
        <p:spPr>
          <a:xfrm>
            <a:off x="4154960" y="6180132"/>
            <a:ext cx="1636152" cy="617908"/>
          </a:xfrm>
          <a:prstGeom prst="rect">
            <a:avLst/>
          </a:prstGeom>
        </p:spPr>
        <p:txBody>
          <a:bodyPr vert="horz" anchor="ctr"/>
          <a:lstStyle>
            <a:lvl1pPr marL="0" indent="0" algn="ctr">
              <a:buNone/>
              <a:defRPr sz="1400"/>
            </a:lvl1pPr>
          </a:lstStyle>
          <a:p>
            <a:r>
              <a:rPr lang="en-US" dirty="0" smtClean="0"/>
              <a:t>Insert partner organization logo</a:t>
            </a:r>
            <a:endParaRPr lang="en-US" dirty="0"/>
          </a:p>
        </p:txBody>
      </p:sp>
      <p:sp>
        <p:nvSpPr>
          <p:cNvPr id="4" name="Chart Placeholder 2" descr="Chart"/>
          <p:cNvSpPr>
            <a:spLocks noGrp="1"/>
          </p:cNvSpPr>
          <p:nvPr>
            <p:ph type="chart" sz="quarter" idx="16" hasCustomPrompt="1"/>
          </p:nvPr>
        </p:nvSpPr>
        <p:spPr>
          <a:xfrm>
            <a:off x="370332" y="1572768"/>
            <a:ext cx="8403336" cy="3685032"/>
          </a:xfrm>
          <a:prstGeom prst="rect">
            <a:avLst/>
          </a:prstGeom>
        </p:spPr>
        <p:txBody>
          <a:bodyPr>
            <a:normAutofit/>
          </a:bodyPr>
          <a:lstStyle>
            <a:lvl1pPr marL="0" indent="0">
              <a:buNone/>
              <a:defRPr sz="2400">
                <a:latin typeface="Verdana"/>
                <a:cs typeface="Verdana"/>
              </a:defRPr>
            </a:lvl1pPr>
          </a:lstStyle>
          <a:p>
            <a:r>
              <a:rPr lang="en-US" dirty="0" smtClean="0"/>
              <a:t>Click to add chart</a:t>
            </a:r>
            <a:endParaRPr lang="en-US" dirty="0"/>
          </a:p>
        </p:txBody>
      </p:sp>
      <p:sp>
        <p:nvSpPr>
          <p:cNvPr id="6" name="Title 1"/>
          <p:cNvSpPr>
            <a:spLocks noGrp="1"/>
          </p:cNvSpPr>
          <p:nvPr>
            <p:ph type="title" hasCustomPrompt="1"/>
          </p:nvPr>
        </p:nvSpPr>
        <p:spPr>
          <a:xfrm>
            <a:off x="749510" y="131762"/>
            <a:ext cx="6019486" cy="797628"/>
          </a:xfrm>
          <a:prstGeom prst="rect">
            <a:avLst/>
          </a:prstGeom>
        </p:spPr>
        <p:txBody>
          <a:bodyPr vert="horz" lIns="91440" tIns="45720" rIns="91440" bIns="45720" anchor="ctr" anchorCtr="0"/>
          <a:lstStyle>
            <a:lvl1pPr algn="l">
              <a:defRPr sz="2400">
                <a:solidFill>
                  <a:schemeClr val="bg1"/>
                </a:solidFill>
                <a:latin typeface="Verdana" charset="0"/>
                <a:ea typeface="Verdana" charset="0"/>
                <a:cs typeface="Verdana" charset="0"/>
              </a:defRPr>
            </a:lvl1pPr>
          </a:lstStyle>
          <a:p>
            <a:r>
              <a:rPr lang="en-US" dirty="0" smtClean="0"/>
              <a:t>Click to add slide header</a:t>
            </a:r>
            <a:endParaRPr lang="en-US" dirty="0"/>
          </a:p>
        </p:txBody>
      </p:sp>
    </p:spTree>
    <p:extLst>
      <p:ext uri="{BB962C8B-B14F-4D97-AF65-F5344CB8AC3E}">
        <p14:creationId xmlns:p14="http://schemas.microsoft.com/office/powerpoint/2010/main" val="16675649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Title 1"/>
          <p:cNvSpPr>
            <a:spLocks noGrp="1"/>
          </p:cNvSpPr>
          <p:nvPr>
            <p:ph type="title"/>
          </p:nvPr>
        </p:nvSpPr>
        <p:spPr>
          <a:xfrm>
            <a:off x="457200" y="1981200"/>
            <a:ext cx="8229600" cy="1676400"/>
          </a:xfrm>
          <a:prstGeom prst="rect">
            <a:avLst/>
          </a:prstGeom>
        </p:spPr>
        <p:txBody>
          <a:bodyPr lIns="91336" tIns="45670" rIns="91336" bIns="45670"/>
          <a:lstStyle>
            <a:lvl1pPr>
              <a:lnSpc>
                <a:spcPts val="3000"/>
              </a:lnSpc>
              <a:defRPr sz="2800" b="1" baseline="0">
                <a:solidFill>
                  <a:schemeClr val="bg1"/>
                </a:solidFill>
                <a:effectLst/>
                <a:latin typeface="Calibri" pitchFamily="34" charset="0"/>
              </a:defRPr>
            </a:lvl1pPr>
          </a:lstStyle>
          <a:p>
            <a:endParaRPr lang="en-US" dirty="0"/>
          </a:p>
        </p:txBody>
      </p:sp>
      <p:sp>
        <p:nvSpPr>
          <p:cNvPr id="5" name="Subtitle 2"/>
          <p:cNvSpPr>
            <a:spLocks noGrp="1"/>
          </p:cNvSpPr>
          <p:nvPr>
            <p:ph type="subTitle" idx="1"/>
          </p:nvPr>
        </p:nvSpPr>
        <p:spPr>
          <a:xfrm>
            <a:off x="1371600" y="3886202"/>
            <a:ext cx="6400800" cy="457200"/>
          </a:xfrm>
          <a:prstGeom prst="rect">
            <a:avLst/>
          </a:prstGeom>
        </p:spPr>
        <p:txBody>
          <a:bodyPr lIns="91336" tIns="45670" rIns="91336" bIns="45670"/>
          <a:lstStyle>
            <a:lvl1pPr marL="0" indent="0" algn="ctr">
              <a:buNone/>
              <a:defRPr sz="2000" b="1" baseline="0">
                <a:solidFill>
                  <a:schemeClr val="bg2"/>
                </a:solidFill>
                <a:effectLst/>
                <a:latin typeface="Calibri" pitchFamily="34" charset="0"/>
              </a:defRPr>
            </a:lvl1pPr>
            <a:lvl2pPr marL="456669" indent="0" algn="ctr">
              <a:buNone/>
              <a:defRPr>
                <a:solidFill>
                  <a:schemeClr val="tx1">
                    <a:tint val="75000"/>
                  </a:schemeClr>
                </a:solidFill>
              </a:defRPr>
            </a:lvl2pPr>
            <a:lvl3pPr marL="913336" indent="0" algn="ctr">
              <a:buNone/>
              <a:defRPr>
                <a:solidFill>
                  <a:schemeClr val="tx1">
                    <a:tint val="75000"/>
                  </a:schemeClr>
                </a:solidFill>
              </a:defRPr>
            </a:lvl3pPr>
            <a:lvl4pPr marL="1370000" indent="0" algn="ctr">
              <a:buNone/>
              <a:defRPr>
                <a:solidFill>
                  <a:schemeClr val="tx1">
                    <a:tint val="75000"/>
                  </a:schemeClr>
                </a:solidFill>
              </a:defRPr>
            </a:lvl4pPr>
            <a:lvl5pPr marL="1826669" indent="0" algn="ctr">
              <a:buNone/>
              <a:defRPr>
                <a:solidFill>
                  <a:schemeClr val="tx1">
                    <a:tint val="75000"/>
                  </a:schemeClr>
                </a:solidFill>
              </a:defRPr>
            </a:lvl5pPr>
            <a:lvl6pPr marL="2283335" indent="0" algn="ctr">
              <a:buNone/>
              <a:defRPr>
                <a:solidFill>
                  <a:schemeClr val="tx1">
                    <a:tint val="75000"/>
                  </a:schemeClr>
                </a:solidFill>
              </a:defRPr>
            </a:lvl6pPr>
            <a:lvl7pPr marL="2740002" indent="0" algn="ctr">
              <a:buNone/>
              <a:defRPr>
                <a:solidFill>
                  <a:schemeClr val="tx1">
                    <a:tint val="75000"/>
                  </a:schemeClr>
                </a:solidFill>
              </a:defRPr>
            </a:lvl7pPr>
            <a:lvl8pPr marL="3196669" indent="0" algn="ctr">
              <a:buNone/>
              <a:defRPr>
                <a:solidFill>
                  <a:schemeClr val="tx1">
                    <a:tint val="75000"/>
                  </a:schemeClr>
                </a:solidFill>
              </a:defRPr>
            </a:lvl8pPr>
            <a:lvl9pPr marL="3653338"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lIns="91336" tIns="45670" rIns="91336" bIns="45670"/>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Tree>
    <p:extLst>
      <p:ext uri="{BB962C8B-B14F-4D97-AF65-F5344CB8AC3E}">
        <p14:creationId xmlns:p14="http://schemas.microsoft.com/office/powerpoint/2010/main" val="194607666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91336" tIns="45670" rIns="91336" bIns="45670"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lIns="91336" tIns="45670" rIns="91336" bIns="45670"/>
          <a:lstStyle>
            <a:lvl1pPr marL="342499" indent="-342499">
              <a:buClr>
                <a:schemeClr val="bg1"/>
              </a:buClr>
              <a:buSzPct val="70000"/>
              <a:buFont typeface="Arial" pitchFamily="34" charset="0"/>
              <a:buChar char="•"/>
              <a:defRPr sz="2400" b="1" baseline="0">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a:p>
        </p:txBody>
      </p:sp>
      <p:sp>
        <p:nvSpPr>
          <p:cNvPr id="7" name="Text Placeholder 8"/>
          <p:cNvSpPr>
            <a:spLocks noGrp="1"/>
          </p:cNvSpPr>
          <p:nvPr>
            <p:ph type="body" sz="quarter" idx="10" hasCustomPrompt="1"/>
          </p:nvPr>
        </p:nvSpPr>
        <p:spPr>
          <a:xfrm>
            <a:off x="457200" y="5791201"/>
            <a:ext cx="82296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317566280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Badge">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3886202"/>
            <a:ext cx="6400800" cy="457200"/>
          </a:xfrm>
          <a:prstGeom prst="rect">
            <a:avLst/>
          </a:prstGeom>
        </p:spPr>
        <p:txBody>
          <a:bodyPr lIns="91336" tIns="45670" rIns="91336" bIns="45670"/>
          <a:lstStyle>
            <a:lvl1pPr marL="0" indent="0" algn="ctr">
              <a:buNone/>
              <a:defRPr sz="2000" b="1" baseline="0">
                <a:solidFill>
                  <a:schemeClr val="bg2"/>
                </a:solidFill>
                <a:effectLst/>
                <a:latin typeface="Calibri" pitchFamily="34" charset="0"/>
              </a:defRPr>
            </a:lvl1pPr>
            <a:lvl2pPr marL="456669" indent="0" algn="ctr">
              <a:buNone/>
              <a:defRPr>
                <a:solidFill>
                  <a:schemeClr val="tx1">
                    <a:tint val="75000"/>
                  </a:schemeClr>
                </a:solidFill>
              </a:defRPr>
            </a:lvl2pPr>
            <a:lvl3pPr marL="913336" indent="0" algn="ctr">
              <a:buNone/>
              <a:defRPr>
                <a:solidFill>
                  <a:schemeClr val="tx1">
                    <a:tint val="75000"/>
                  </a:schemeClr>
                </a:solidFill>
              </a:defRPr>
            </a:lvl3pPr>
            <a:lvl4pPr marL="1370000" indent="0" algn="ctr">
              <a:buNone/>
              <a:defRPr>
                <a:solidFill>
                  <a:schemeClr val="tx1">
                    <a:tint val="75000"/>
                  </a:schemeClr>
                </a:solidFill>
              </a:defRPr>
            </a:lvl4pPr>
            <a:lvl5pPr marL="1826669" indent="0" algn="ctr">
              <a:buNone/>
              <a:defRPr>
                <a:solidFill>
                  <a:schemeClr val="tx1">
                    <a:tint val="75000"/>
                  </a:schemeClr>
                </a:solidFill>
              </a:defRPr>
            </a:lvl5pPr>
            <a:lvl6pPr marL="2283335" indent="0" algn="ctr">
              <a:buNone/>
              <a:defRPr>
                <a:solidFill>
                  <a:schemeClr val="tx1">
                    <a:tint val="75000"/>
                  </a:schemeClr>
                </a:solidFill>
              </a:defRPr>
            </a:lvl6pPr>
            <a:lvl7pPr marL="2740002" indent="0" algn="ctr">
              <a:buNone/>
              <a:defRPr>
                <a:solidFill>
                  <a:schemeClr val="tx1">
                    <a:tint val="75000"/>
                  </a:schemeClr>
                </a:solidFill>
              </a:defRPr>
            </a:lvl7pPr>
            <a:lvl8pPr marL="3196669" indent="0" algn="ctr">
              <a:buNone/>
              <a:defRPr>
                <a:solidFill>
                  <a:schemeClr val="tx1">
                    <a:tint val="75000"/>
                  </a:schemeClr>
                </a:solidFill>
              </a:defRPr>
            </a:lvl8pPr>
            <a:lvl9pPr marL="3653338" indent="0" algn="ctr">
              <a:buNone/>
              <a:defRPr>
                <a:solidFill>
                  <a:schemeClr val="tx1">
                    <a:tint val="75000"/>
                  </a:schemeClr>
                </a:solidFill>
              </a:defRPr>
            </a:lvl9pPr>
          </a:lstStyle>
          <a:p>
            <a:endParaRPr lang="en-US" dirty="0" smtClean="0"/>
          </a:p>
        </p:txBody>
      </p:sp>
      <p:sp>
        <p:nvSpPr>
          <p:cNvPr id="9" name="Text Placeholder 8"/>
          <p:cNvSpPr>
            <a:spLocks noGrp="1"/>
          </p:cNvSpPr>
          <p:nvPr>
            <p:ph type="body" sz="quarter" idx="10"/>
          </p:nvPr>
        </p:nvSpPr>
        <p:spPr>
          <a:xfrm>
            <a:off x="1371600" y="4267200"/>
            <a:ext cx="6400800" cy="1295400"/>
          </a:xfrm>
          <a:prstGeom prst="rect">
            <a:avLst/>
          </a:prstGeom>
        </p:spPr>
        <p:txBody>
          <a:bodyPr lIns="91336" tIns="45670" rIns="91336" bIns="45670"/>
          <a:lstStyle>
            <a:lvl1pPr algn="ctr">
              <a:lnSpc>
                <a:spcPts val="2000"/>
              </a:lnSpc>
              <a:buNone/>
              <a:defRPr sz="18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endParaRPr lang="en-US" dirty="0"/>
          </a:p>
        </p:txBody>
      </p:sp>
      <p:sp>
        <p:nvSpPr>
          <p:cNvPr id="11" name="Title 1"/>
          <p:cNvSpPr>
            <a:spLocks noGrp="1"/>
          </p:cNvSpPr>
          <p:nvPr>
            <p:ph type="title"/>
          </p:nvPr>
        </p:nvSpPr>
        <p:spPr>
          <a:xfrm>
            <a:off x="457200" y="1981200"/>
            <a:ext cx="8229600" cy="1676400"/>
          </a:xfrm>
          <a:prstGeom prst="rect">
            <a:avLst/>
          </a:prstGeom>
        </p:spPr>
        <p:txBody>
          <a:bodyPr lIns="91336" tIns="45670" rIns="91336" bIns="45670"/>
          <a:lstStyle>
            <a:lvl1pPr>
              <a:lnSpc>
                <a:spcPts val="3000"/>
              </a:lnSpc>
              <a:defRPr sz="2800" b="1" baseline="0">
                <a:solidFill>
                  <a:schemeClr val="bg1"/>
                </a:solidFill>
                <a:effectLst/>
                <a:latin typeface="Calibri" pitchFamily="34" charset="0"/>
              </a:defRPr>
            </a:lvl1pPr>
          </a:lstStyle>
          <a:p>
            <a:endParaRPr lang="en-US" dirty="0"/>
          </a:p>
        </p:txBody>
      </p:sp>
    </p:spTree>
    <p:extLst>
      <p:ext uri="{BB962C8B-B14F-4D97-AF65-F5344CB8AC3E}">
        <p14:creationId xmlns:p14="http://schemas.microsoft.com/office/powerpoint/2010/main" val="234973031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asic Content Badg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lIns="91336" tIns="45670" rIns="91336" bIns="45670" anchor="b" anchorCtr="0"/>
          <a:lstStyle>
            <a:lvl1pPr>
              <a:lnSpc>
                <a:spcPts val="3000"/>
              </a:lnSpc>
              <a:defRPr sz="2800" b="1" baseline="0">
                <a:solidFill>
                  <a:schemeClr val="bg1"/>
                </a:solidFill>
                <a:effectLst/>
                <a:latin typeface="Calibri" pitchFamily="34" charset="0"/>
              </a:defRPr>
            </a:lvl1pPr>
          </a:lstStyle>
          <a:p>
            <a:endParaRPr lang="en-US" dirty="0"/>
          </a:p>
        </p:txBody>
      </p:sp>
      <p:sp>
        <p:nvSpPr>
          <p:cNvPr id="3" name="Content Placeholder 2"/>
          <p:cNvSpPr>
            <a:spLocks noGrp="1"/>
          </p:cNvSpPr>
          <p:nvPr>
            <p:ph idx="1"/>
          </p:nvPr>
        </p:nvSpPr>
        <p:spPr>
          <a:xfrm>
            <a:off x="457200" y="1600201"/>
            <a:ext cx="8229600" cy="4191000"/>
          </a:xfrm>
          <a:prstGeom prst="rect">
            <a:avLst/>
          </a:prstGeom>
        </p:spPr>
        <p:txBody>
          <a:bodyPr lIns="91336" tIns="45670" rIns="91336" bIns="45670"/>
          <a:lstStyle>
            <a:lvl1pPr marL="342499" indent="-342499">
              <a:buClr>
                <a:schemeClr val="bg1"/>
              </a:buClr>
              <a:buSzPct val="70000"/>
              <a:buFont typeface="Wingdings" pitchFamily="2" charset="2"/>
              <a:buChar char="§"/>
              <a:defRPr sz="2400" b="1" baseline="0">
                <a:solidFill>
                  <a:schemeClr val="bg2"/>
                </a:solidFill>
                <a:latin typeface="Calibri" pitchFamily="34" charset="0"/>
              </a:defRPr>
            </a:lvl1pPr>
            <a:lvl2pPr marL="742084" indent="-285417">
              <a:buClr>
                <a:schemeClr val="bg1"/>
              </a:buClr>
              <a:buSzPct val="100000"/>
              <a:buFont typeface="Arial" pitchFamily="34" charset="0"/>
              <a:buChar char="•"/>
              <a:defRPr sz="2000">
                <a:solidFill>
                  <a:schemeClr val="bg2"/>
                </a:solidFill>
              </a:defRPr>
            </a:lvl2pPr>
            <a:lvl3pPr marL="1141667" indent="-228332">
              <a:buClr>
                <a:schemeClr val="bg1"/>
              </a:buClr>
              <a:buSzPct val="100000"/>
              <a:buFont typeface="Courier New" pitchFamily="49" charset="0"/>
              <a:buChar char="o"/>
              <a:defRPr sz="1800">
                <a:solidFill>
                  <a:schemeClr val="bg2"/>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0"/>
            <a:endParaRPr lang="en-US" dirty="0" smtClean="0"/>
          </a:p>
          <a:p>
            <a:pPr lvl="1"/>
            <a:endParaRPr lang="en-US" dirty="0" smtClean="0"/>
          </a:p>
          <a:p>
            <a:pPr lvl="2"/>
            <a:endParaRPr lang="en-US" dirty="0" smtClean="0"/>
          </a:p>
          <a:p>
            <a:pPr lvl="3"/>
            <a:endParaRPr lang="en-US" dirty="0"/>
          </a:p>
        </p:txBody>
      </p:sp>
      <p:sp>
        <p:nvSpPr>
          <p:cNvPr id="7" name="Text Placeholder 8"/>
          <p:cNvSpPr>
            <a:spLocks noGrp="1"/>
          </p:cNvSpPr>
          <p:nvPr>
            <p:ph type="body" sz="quarter" idx="10" hasCustomPrompt="1"/>
          </p:nvPr>
        </p:nvSpPr>
        <p:spPr>
          <a:xfrm>
            <a:off x="1905000" y="5791201"/>
            <a:ext cx="67818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3832091279"/>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4" y="1273177"/>
            <a:ext cx="7772400" cy="1362075"/>
          </a:xfrm>
          <a:prstGeom prst="rect">
            <a:avLst/>
          </a:prstGeom>
        </p:spPr>
        <p:txBody>
          <a:bodyPr lIns="91336" tIns="45670" rIns="91336" bIns="45670" anchor="t"/>
          <a:lstStyle>
            <a:lvl1pPr algn="ctr">
              <a:lnSpc>
                <a:spcPts val="3799"/>
              </a:lnSpc>
              <a:defRPr sz="3600" b="1" cap="all" baseline="0">
                <a:solidFill>
                  <a:schemeClr val="bg1"/>
                </a:solidFill>
                <a:effectLst/>
                <a:latin typeface="Calibri" pitchFamily="34" charset="0"/>
              </a:defRPr>
            </a:lvl1pPr>
          </a:lstStyle>
          <a:p>
            <a:r>
              <a:rPr lang="en-US" dirty="0" smtClean="0"/>
              <a:t>Section Header</a:t>
            </a:r>
            <a:br>
              <a:rPr lang="en-US" dirty="0" smtClean="0"/>
            </a:br>
            <a:endParaRPr lang="en-US" dirty="0"/>
          </a:p>
        </p:txBody>
      </p:sp>
      <p:sp>
        <p:nvSpPr>
          <p:cNvPr id="3" name="Text Placeholder 2"/>
          <p:cNvSpPr>
            <a:spLocks noGrp="1"/>
          </p:cNvSpPr>
          <p:nvPr>
            <p:ph type="body" idx="1" hasCustomPrompt="1"/>
          </p:nvPr>
        </p:nvSpPr>
        <p:spPr>
          <a:xfrm>
            <a:off x="722314" y="2743212"/>
            <a:ext cx="7772400" cy="568325"/>
          </a:xfrm>
          <a:prstGeom prst="rect">
            <a:avLst/>
          </a:prstGeom>
        </p:spPr>
        <p:txBody>
          <a:bodyPr lIns="91336" tIns="45670" rIns="91336" bIns="45670" anchor="b"/>
          <a:lstStyle>
            <a:lvl1pPr marL="0" indent="0" algn="ctr">
              <a:lnSpc>
                <a:spcPts val="2200"/>
              </a:lnSpc>
              <a:buNone/>
              <a:defRPr sz="2000" baseline="0">
                <a:solidFill>
                  <a:schemeClr val="bg2"/>
                </a:solidFill>
                <a:latin typeface="Calibri" pitchFamily="34" charset="0"/>
              </a:defRPr>
            </a:lvl1pPr>
            <a:lvl2pPr marL="456669" indent="0">
              <a:buNone/>
              <a:defRPr sz="1800">
                <a:solidFill>
                  <a:schemeClr val="tx1">
                    <a:tint val="75000"/>
                  </a:schemeClr>
                </a:solidFill>
              </a:defRPr>
            </a:lvl2pPr>
            <a:lvl3pPr marL="913336" indent="0">
              <a:buNone/>
              <a:defRPr sz="1600">
                <a:solidFill>
                  <a:schemeClr val="tx1">
                    <a:tint val="75000"/>
                  </a:schemeClr>
                </a:solidFill>
              </a:defRPr>
            </a:lvl3pPr>
            <a:lvl4pPr marL="1370000" indent="0">
              <a:buNone/>
              <a:defRPr sz="1400">
                <a:solidFill>
                  <a:schemeClr val="tx1">
                    <a:tint val="75000"/>
                  </a:schemeClr>
                </a:solidFill>
              </a:defRPr>
            </a:lvl4pPr>
            <a:lvl5pPr marL="1826669" indent="0">
              <a:buNone/>
              <a:defRPr sz="1400">
                <a:solidFill>
                  <a:schemeClr val="tx1">
                    <a:tint val="75000"/>
                  </a:schemeClr>
                </a:solidFill>
              </a:defRPr>
            </a:lvl5pPr>
            <a:lvl6pPr marL="2283335" indent="0">
              <a:buNone/>
              <a:defRPr sz="1400">
                <a:solidFill>
                  <a:schemeClr val="tx1">
                    <a:tint val="75000"/>
                  </a:schemeClr>
                </a:solidFill>
              </a:defRPr>
            </a:lvl6pPr>
            <a:lvl7pPr marL="2740002" indent="0">
              <a:buNone/>
              <a:defRPr sz="1400">
                <a:solidFill>
                  <a:schemeClr val="tx1">
                    <a:tint val="75000"/>
                  </a:schemeClr>
                </a:solidFill>
              </a:defRPr>
            </a:lvl7pPr>
            <a:lvl8pPr marL="3196669" indent="0">
              <a:buNone/>
              <a:defRPr sz="1400">
                <a:solidFill>
                  <a:schemeClr val="tx1">
                    <a:tint val="75000"/>
                  </a:schemeClr>
                </a:solidFill>
              </a:defRPr>
            </a:lvl8pPr>
            <a:lvl9pPr marL="3653338" indent="0">
              <a:buNone/>
              <a:defRPr sz="1400">
                <a:solidFill>
                  <a:schemeClr val="tx1">
                    <a:tint val="75000"/>
                  </a:schemeClr>
                </a:solidFill>
              </a:defRPr>
            </a:lvl9pPr>
          </a:lstStyle>
          <a:p>
            <a:pPr lvl="0"/>
            <a:r>
              <a:rPr lang="en-US" dirty="0" smtClean="0"/>
              <a:t>Subhead</a:t>
            </a:r>
          </a:p>
        </p:txBody>
      </p:sp>
    </p:spTree>
    <p:extLst>
      <p:ext uri="{BB962C8B-B14F-4D97-AF65-F5344CB8AC3E}">
        <p14:creationId xmlns:p14="http://schemas.microsoft.com/office/powerpoint/2010/main" val="37738832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273050"/>
            <a:ext cx="3008313" cy="1162050"/>
          </a:xfrm>
          <a:prstGeom prst="rect">
            <a:avLst/>
          </a:prstGeom>
        </p:spPr>
        <p:txBody>
          <a:bodyPr lIns="91336" tIns="45670" rIns="91336" bIns="45670"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3" name="Content Placeholder 2"/>
          <p:cNvSpPr>
            <a:spLocks noGrp="1"/>
          </p:cNvSpPr>
          <p:nvPr>
            <p:ph idx="1"/>
          </p:nvPr>
        </p:nvSpPr>
        <p:spPr>
          <a:xfrm>
            <a:off x="3575050" y="273051"/>
            <a:ext cx="5111750" cy="5518150"/>
          </a:xfrm>
          <a:prstGeom prst="rect">
            <a:avLst/>
          </a:prstGeom>
        </p:spPr>
        <p:txBody>
          <a:bodyPr lIns="91336" tIns="45670" rIns="91336" bIns="45670" anchor="ctr" anchorCtr="0"/>
          <a:lstStyle>
            <a:lvl1pPr marL="342499" indent="-342499">
              <a:buClr>
                <a:schemeClr val="bg1"/>
              </a:buClr>
              <a:buSzPct val="70000"/>
              <a:buFont typeface="Wingdings" pitchFamily="2" charset="2"/>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4" name="Text Placeholder 3"/>
          <p:cNvSpPr>
            <a:spLocks noGrp="1"/>
          </p:cNvSpPr>
          <p:nvPr>
            <p:ph type="body" sz="half" idx="2" hasCustomPrompt="1"/>
          </p:nvPr>
        </p:nvSpPr>
        <p:spPr>
          <a:xfrm>
            <a:off x="457202" y="1435105"/>
            <a:ext cx="3008313" cy="4356099"/>
          </a:xfrm>
          <a:prstGeom prst="rect">
            <a:avLst/>
          </a:prstGeom>
        </p:spPr>
        <p:txBody>
          <a:bodyPr lIns="91336" tIns="45670" rIns="91336" bIns="45670"/>
          <a:lstStyle>
            <a:lvl1pPr marL="0" indent="0">
              <a:buNone/>
              <a:defRPr sz="1400" baseline="0">
                <a:solidFill>
                  <a:schemeClr val="bg2"/>
                </a:solidFill>
                <a:latin typeface="Calibri" pitchFamily="34" charset="0"/>
              </a:defRPr>
            </a:lvl1pPr>
            <a:lvl2pPr marL="456669" indent="0">
              <a:buNone/>
              <a:defRPr sz="1200"/>
            </a:lvl2pPr>
            <a:lvl3pPr marL="913336" indent="0">
              <a:buNone/>
              <a:defRPr sz="1000"/>
            </a:lvl3pPr>
            <a:lvl4pPr marL="1370000" indent="0">
              <a:buNone/>
              <a:defRPr sz="900"/>
            </a:lvl4pPr>
            <a:lvl5pPr marL="1826669" indent="0">
              <a:buNone/>
              <a:defRPr sz="900"/>
            </a:lvl5pPr>
            <a:lvl6pPr marL="2283335" indent="0">
              <a:buNone/>
              <a:defRPr sz="900"/>
            </a:lvl6pPr>
            <a:lvl7pPr marL="2740002" indent="0">
              <a:buNone/>
              <a:defRPr sz="900"/>
            </a:lvl7pPr>
            <a:lvl8pPr marL="3196669" indent="0">
              <a:buNone/>
              <a:defRPr sz="900"/>
            </a:lvl8pPr>
            <a:lvl9pPr marL="3653338" indent="0">
              <a:buNone/>
              <a:defRPr sz="900"/>
            </a:lvl9pPr>
          </a:lstStyle>
          <a:p>
            <a:pPr lvl="0"/>
            <a:r>
              <a:rPr lang="en-US" dirty="0" smtClean="0"/>
              <a:t>Paragraph of type</a:t>
            </a:r>
          </a:p>
        </p:txBody>
      </p:sp>
      <p:sp>
        <p:nvSpPr>
          <p:cNvPr id="7" name="Text Placeholder 8"/>
          <p:cNvSpPr>
            <a:spLocks noGrp="1"/>
          </p:cNvSpPr>
          <p:nvPr>
            <p:ph type="body" sz="quarter" idx="10" hasCustomPrompt="1"/>
          </p:nvPr>
        </p:nvSpPr>
        <p:spPr>
          <a:xfrm>
            <a:off x="457200" y="5791201"/>
            <a:ext cx="82296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19017618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792288" y="4800600"/>
            <a:ext cx="5486400" cy="566738"/>
          </a:xfrm>
          <a:prstGeom prst="rect">
            <a:avLst/>
          </a:prstGeom>
        </p:spPr>
        <p:txBody>
          <a:bodyPr lIns="91336" tIns="45670" rIns="91336" bIns="45670" anchor="b"/>
          <a:lstStyle>
            <a:lvl1pPr algn="l">
              <a:defRPr sz="2000" b="1" baseline="0">
                <a:solidFill>
                  <a:schemeClr val="bg1"/>
                </a:solidFill>
                <a:effectLst/>
                <a:latin typeface="Calibri" pitchFamily="34" charset="0"/>
              </a:defRPr>
            </a:lvl1pPr>
          </a:lstStyle>
          <a:p>
            <a:r>
              <a:rPr lang="en-US" dirty="0" smtClean="0"/>
              <a:t>Photo Title</a:t>
            </a:r>
            <a:endParaRPr lang="en-US" dirty="0"/>
          </a:p>
        </p:txBody>
      </p:sp>
      <p:sp>
        <p:nvSpPr>
          <p:cNvPr id="3" name="Picture Placeholder 2"/>
          <p:cNvSpPr>
            <a:spLocks noGrp="1"/>
          </p:cNvSpPr>
          <p:nvPr>
            <p:ph type="pic" idx="1"/>
          </p:nvPr>
        </p:nvSpPr>
        <p:spPr>
          <a:xfrm>
            <a:off x="1792288" y="612775"/>
            <a:ext cx="5486400" cy="4114800"/>
          </a:xfrm>
          <a:prstGeom prst="rect">
            <a:avLst/>
          </a:prstGeom>
          <a:ln w="25400">
            <a:solidFill>
              <a:schemeClr val="bg2"/>
            </a:solidFill>
          </a:ln>
          <a:effectLst>
            <a:outerShdw blurRad="44450" dist="27940" dir="5400000" algn="ctr">
              <a:srgbClr val="000000">
                <a:alpha val="32000"/>
              </a:srgbClr>
            </a:outerShdw>
          </a:effectLst>
        </p:spPr>
        <p:txBody>
          <a:bodyPr lIns="91336" tIns="45670" rIns="91336" bIns="45670"/>
          <a:lstStyle>
            <a:lvl1pPr marL="0" indent="0">
              <a:buNone/>
              <a:defRPr sz="3200">
                <a:solidFill>
                  <a:schemeClr val="bg1"/>
                </a:solidFill>
                <a:effectLst/>
                <a:latin typeface="Calibri" pitchFamily="34" charset="0"/>
              </a:defRPr>
            </a:lvl1pPr>
            <a:lvl2pPr marL="456669" indent="0">
              <a:buNone/>
              <a:defRPr sz="2800"/>
            </a:lvl2pPr>
            <a:lvl3pPr marL="913336" indent="0">
              <a:buNone/>
              <a:defRPr sz="2400"/>
            </a:lvl3pPr>
            <a:lvl4pPr marL="1370000" indent="0">
              <a:buNone/>
              <a:defRPr sz="2000"/>
            </a:lvl4pPr>
            <a:lvl5pPr marL="1826669" indent="0">
              <a:buNone/>
              <a:defRPr sz="2000"/>
            </a:lvl5pPr>
            <a:lvl6pPr marL="2283335" indent="0">
              <a:buNone/>
              <a:defRPr sz="2000"/>
            </a:lvl6pPr>
            <a:lvl7pPr marL="2740002" indent="0">
              <a:buNone/>
              <a:defRPr sz="2000"/>
            </a:lvl7pPr>
            <a:lvl8pPr marL="3196669" indent="0">
              <a:buNone/>
              <a:defRPr sz="2000"/>
            </a:lvl8pPr>
            <a:lvl9pPr marL="3653338" indent="0">
              <a:buNone/>
              <a:defRPr sz="2000"/>
            </a:lvl9pPr>
          </a:lstStyle>
          <a:p>
            <a:r>
              <a:rPr lang="en-US" dirty="0" smtClean="0"/>
              <a:t>Click icon to add picture</a:t>
            </a:r>
            <a:endParaRPr lang="en-US" dirty="0"/>
          </a:p>
        </p:txBody>
      </p:sp>
      <p:sp>
        <p:nvSpPr>
          <p:cNvPr id="4" name="Text Placeholder 3"/>
          <p:cNvSpPr>
            <a:spLocks noGrp="1"/>
          </p:cNvSpPr>
          <p:nvPr>
            <p:ph type="body" sz="half" idx="2" hasCustomPrompt="1"/>
          </p:nvPr>
        </p:nvSpPr>
        <p:spPr>
          <a:xfrm>
            <a:off x="1792288" y="5367338"/>
            <a:ext cx="5486400" cy="804862"/>
          </a:xfrm>
          <a:prstGeom prst="rect">
            <a:avLst/>
          </a:prstGeom>
        </p:spPr>
        <p:txBody>
          <a:bodyPr lIns="91336" tIns="45670" rIns="91336" bIns="45670"/>
          <a:lstStyle>
            <a:lvl1pPr marL="0" indent="0">
              <a:buNone/>
              <a:defRPr sz="1400" baseline="0">
                <a:solidFill>
                  <a:schemeClr val="bg2"/>
                </a:solidFill>
                <a:latin typeface="Calibri" pitchFamily="34" charset="0"/>
              </a:defRPr>
            </a:lvl1pPr>
            <a:lvl2pPr marL="456669" indent="0">
              <a:buNone/>
              <a:defRPr sz="1200"/>
            </a:lvl2pPr>
            <a:lvl3pPr marL="913336" indent="0">
              <a:buNone/>
              <a:defRPr sz="1000"/>
            </a:lvl3pPr>
            <a:lvl4pPr marL="1370000" indent="0">
              <a:buNone/>
              <a:defRPr sz="900"/>
            </a:lvl4pPr>
            <a:lvl5pPr marL="1826669" indent="0">
              <a:buNone/>
              <a:defRPr sz="900"/>
            </a:lvl5pPr>
            <a:lvl6pPr marL="2283335" indent="0">
              <a:buNone/>
              <a:defRPr sz="900"/>
            </a:lvl6pPr>
            <a:lvl7pPr marL="2740002" indent="0">
              <a:buNone/>
              <a:defRPr sz="900"/>
            </a:lvl7pPr>
            <a:lvl8pPr marL="3196669" indent="0">
              <a:buNone/>
              <a:defRPr sz="900"/>
            </a:lvl8pPr>
            <a:lvl9pPr marL="3653338" indent="0">
              <a:buNone/>
              <a:defRPr sz="900"/>
            </a:lvl9pPr>
          </a:lstStyle>
          <a:p>
            <a:pPr lvl="0"/>
            <a:r>
              <a:rPr lang="en-US" dirty="0" smtClean="0"/>
              <a:t>Caption or credits for photo</a:t>
            </a:r>
          </a:p>
        </p:txBody>
      </p:sp>
    </p:spTree>
    <p:extLst>
      <p:ext uri="{BB962C8B-B14F-4D97-AF65-F5344CB8AC3E}">
        <p14:creationId xmlns:p14="http://schemas.microsoft.com/office/powerpoint/2010/main" val="44105836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1981200"/>
            <a:ext cx="6400800" cy="2057400"/>
          </a:xfrm>
          <a:prstGeom prst="rect">
            <a:avLst/>
          </a:prstGeom>
        </p:spPr>
        <p:txBody>
          <a:bodyPr lIns="91336" tIns="45670" rIns="91336" bIns="45670"/>
          <a:lstStyle>
            <a:lvl1pPr marL="0" indent="0" algn="ctr">
              <a:buNone/>
              <a:defRPr sz="2800" b="1" baseline="0">
                <a:solidFill>
                  <a:schemeClr val="bg2"/>
                </a:solidFill>
                <a:effectLst/>
                <a:latin typeface="Calibri" pitchFamily="34" charset="0"/>
              </a:defRPr>
            </a:lvl1pPr>
            <a:lvl2pPr marL="456669" indent="0" algn="ctr">
              <a:buNone/>
              <a:defRPr>
                <a:solidFill>
                  <a:schemeClr val="tx1">
                    <a:tint val="75000"/>
                  </a:schemeClr>
                </a:solidFill>
              </a:defRPr>
            </a:lvl2pPr>
            <a:lvl3pPr marL="913336" indent="0" algn="ctr">
              <a:buNone/>
              <a:defRPr>
                <a:solidFill>
                  <a:schemeClr val="tx1">
                    <a:tint val="75000"/>
                  </a:schemeClr>
                </a:solidFill>
              </a:defRPr>
            </a:lvl3pPr>
            <a:lvl4pPr marL="1370000" indent="0" algn="ctr">
              <a:buNone/>
              <a:defRPr>
                <a:solidFill>
                  <a:schemeClr val="tx1">
                    <a:tint val="75000"/>
                  </a:schemeClr>
                </a:solidFill>
              </a:defRPr>
            </a:lvl4pPr>
            <a:lvl5pPr marL="1826669" indent="0" algn="ctr">
              <a:buNone/>
              <a:defRPr>
                <a:solidFill>
                  <a:schemeClr val="tx1">
                    <a:tint val="75000"/>
                  </a:schemeClr>
                </a:solidFill>
              </a:defRPr>
            </a:lvl5pPr>
            <a:lvl6pPr marL="2283335" indent="0" algn="ctr">
              <a:buNone/>
              <a:defRPr>
                <a:solidFill>
                  <a:schemeClr val="tx1">
                    <a:tint val="75000"/>
                  </a:schemeClr>
                </a:solidFill>
              </a:defRPr>
            </a:lvl6pPr>
            <a:lvl7pPr marL="2740002" indent="0" algn="ctr">
              <a:buNone/>
              <a:defRPr>
                <a:solidFill>
                  <a:schemeClr val="tx1">
                    <a:tint val="75000"/>
                  </a:schemeClr>
                </a:solidFill>
              </a:defRPr>
            </a:lvl7pPr>
            <a:lvl8pPr marL="3196669" indent="0" algn="ctr">
              <a:buNone/>
              <a:defRPr>
                <a:solidFill>
                  <a:schemeClr val="tx1">
                    <a:tint val="75000"/>
                  </a:schemeClr>
                </a:solidFill>
              </a:defRPr>
            </a:lvl8pPr>
            <a:lvl9pPr marL="3653338" indent="0" algn="ctr">
              <a:buNone/>
              <a:defRPr>
                <a:solidFill>
                  <a:schemeClr val="tx1">
                    <a:tint val="75000"/>
                  </a:schemeClr>
                </a:solidFill>
              </a:defRPr>
            </a:lvl9pPr>
          </a:lstStyle>
          <a:p>
            <a:endParaRPr lang="en-US" dirty="0" smtClean="0"/>
          </a:p>
        </p:txBody>
      </p:sp>
    </p:spTree>
    <p:extLst>
      <p:ext uri="{BB962C8B-B14F-4D97-AF65-F5344CB8AC3E}">
        <p14:creationId xmlns:p14="http://schemas.microsoft.com/office/powerpoint/2010/main" val="4126359326"/>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2" y="273050"/>
            <a:ext cx="3008313" cy="1162050"/>
          </a:xfrm>
          <a:prstGeom prst="rect">
            <a:avLst/>
          </a:prstGeom>
        </p:spPr>
        <p:txBody>
          <a:bodyPr lIns="91336" tIns="45670" rIns="91336" bIns="45670"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8" name="Content Placeholder 2"/>
          <p:cNvSpPr>
            <a:spLocks noGrp="1"/>
          </p:cNvSpPr>
          <p:nvPr>
            <p:ph idx="1"/>
          </p:nvPr>
        </p:nvSpPr>
        <p:spPr>
          <a:xfrm>
            <a:off x="3575050" y="273051"/>
            <a:ext cx="5111750" cy="5518150"/>
          </a:xfrm>
          <a:prstGeom prst="rect">
            <a:avLst/>
          </a:prstGeom>
        </p:spPr>
        <p:txBody>
          <a:bodyPr lIns="91336" tIns="45670" rIns="91336" bIns="45670" anchor="ctr" anchorCtr="0"/>
          <a:lstStyle>
            <a:lvl1pPr marL="342499" indent="-342499">
              <a:buClr>
                <a:schemeClr val="bg1"/>
              </a:buClr>
              <a:buSzPct val="70000"/>
              <a:buFont typeface="Arial" pitchFamily="34" charset="0"/>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9" name="Text Placeholder 3"/>
          <p:cNvSpPr>
            <a:spLocks noGrp="1"/>
          </p:cNvSpPr>
          <p:nvPr>
            <p:ph type="body" sz="half" idx="2" hasCustomPrompt="1"/>
          </p:nvPr>
        </p:nvSpPr>
        <p:spPr>
          <a:xfrm>
            <a:off x="457202" y="1435105"/>
            <a:ext cx="3008313" cy="4356099"/>
          </a:xfrm>
          <a:prstGeom prst="rect">
            <a:avLst/>
          </a:prstGeom>
        </p:spPr>
        <p:txBody>
          <a:bodyPr lIns="91336" tIns="45670" rIns="91336" bIns="45670"/>
          <a:lstStyle>
            <a:lvl1pPr marL="0" indent="0">
              <a:buNone/>
              <a:defRPr sz="1400" baseline="0">
                <a:solidFill>
                  <a:schemeClr val="bg2"/>
                </a:solidFill>
                <a:latin typeface="Calibri" pitchFamily="34" charset="0"/>
              </a:defRPr>
            </a:lvl1pPr>
            <a:lvl2pPr marL="456669" indent="0">
              <a:buNone/>
              <a:defRPr sz="1200"/>
            </a:lvl2pPr>
            <a:lvl3pPr marL="913336" indent="0">
              <a:buNone/>
              <a:defRPr sz="1000"/>
            </a:lvl3pPr>
            <a:lvl4pPr marL="1370000" indent="0">
              <a:buNone/>
              <a:defRPr sz="900"/>
            </a:lvl4pPr>
            <a:lvl5pPr marL="1826669" indent="0">
              <a:buNone/>
              <a:defRPr sz="900"/>
            </a:lvl5pPr>
            <a:lvl6pPr marL="2283335" indent="0">
              <a:buNone/>
              <a:defRPr sz="900"/>
            </a:lvl6pPr>
            <a:lvl7pPr marL="2740002" indent="0">
              <a:buNone/>
              <a:defRPr sz="900"/>
            </a:lvl7pPr>
            <a:lvl8pPr marL="3196669" indent="0">
              <a:buNone/>
              <a:defRPr sz="900"/>
            </a:lvl8pPr>
            <a:lvl9pPr marL="3653338" indent="0">
              <a:buNone/>
              <a:defRPr sz="900"/>
            </a:lvl9pPr>
          </a:lstStyle>
          <a:p>
            <a:pPr lvl="0"/>
            <a:r>
              <a:rPr lang="en-US" dirty="0" smtClean="0"/>
              <a:t>Paragraph of type</a:t>
            </a:r>
          </a:p>
        </p:txBody>
      </p:sp>
      <p:sp>
        <p:nvSpPr>
          <p:cNvPr id="10" name="Text Placeholder 8"/>
          <p:cNvSpPr>
            <a:spLocks noGrp="1"/>
          </p:cNvSpPr>
          <p:nvPr>
            <p:ph type="body" sz="quarter" idx="10" hasCustomPrompt="1"/>
          </p:nvPr>
        </p:nvSpPr>
        <p:spPr>
          <a:xfrm>
            <a:off x="457200" y="5791201"/>
            <a:ext cx="82296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extLst>
      <p:ext uri="{BB962C8B-B14F-4D97-AF65-F5344CB8AC3E}">
        <p14:creationId xmlns:p14="http://schemas.microsoft.com/office/powerpoint/2010/main" val="325421880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7202" y="273050"/>
            <a:ext cx="3008313" cy="1162050"/>
          </a:xfrm>
          <a:prstGeom prst="rect">
            <a:avLst/>
          </a:prstGeom>
        </p:spPr>
        <p:txBody>
          <a:bodyPr lIns="91336" tIns="45670" rIns="91336" bIns="45670" anchor="b"/>
          <a:lstStyle>
            <a:lvl1pPr algn="l">
              <a:defRPr sz="2000" b="1" baseline="0">
                <a:solidFill>
                  <a:schemeClr val="bg1"/>
                </a:solidFill>
                <a:effectLst/>
                <a:latin typeface="Calibri" pitchFamily="34" charset="0"/>
              </a:defRPr>
            </a:lvl1pPr>
          </a:lstStyle>
          <a:p>
            <a:r>
              <a:rPr lang="en-US" dirty="0" smtClean="0"/>
              <a:t>Header</a:t>
            </a:r>
            <a:endParaRPr lang="en-US" dirty="0"/>
          </a:p>
        </p:txBody>
      </p:sp>
      <p:sp>
        <p:nvSpPr>
          <p:cNvPr id="8" name="Content Placeholder 2"/>
          <p:cNvSpPr>
            <a:spLocks noGrp="1"/>
          </p:cNvSpPr>
          <p:nvPr>
            <p:ph idx="1"/>
          </p:nvPr>
        </p:nvSpPr>
        <p:spPr>
          <a:xfrm>
            <a:off x="3575050" y="273051"/>
            <a:ext cx="5111750" cy="5518150"/>
          </a:xfrm>
          <a:prstGeom prst="rect">
            <a:avLst/>
          </a:prstGeom>
        </p:spPr>
        <p:txBody>
          <a:bodyPr lIns="91336" tIns="45670" rIns="91336" bIns="45670" anchor="ctr" anchorCtr="0"/>
          <a:lstStyle>
            <a:lvl1pPr marL="342508" indent="-342508">
              <a:buClr>
                <a:schemeClr val="bg1"/>
              </a:buClr>
              <a:buSzPct val="70000"/>
              <a:buFont typeface="Arial" pitchFamily="34" charset="0"/>
              <a:buChar char="•"/>
              <a:defRPr sz="2400" b="1">
                <a:solidFill>
                  <a:schemeClr val="bg2"/>
                </a:solidFill>
                <a:latin typeface="Calibri" pitchFamily="34" charset="0"/>
              </a:defRPr>
            </a:lvl1pPr>
            <a:lvl2pPr>
              <a:buClr>
                <a:schemeClr val="bg1"/>
              </a:buClr>
              <a:buSzPct val="100000"/>
              <a:buFont typeface="Wingdings" pitchFamily="2" charset="2"/>
              <a:buChar char="§"/>
              <a:defRPr sz="2000">
                <a:solidFill>
                  <a:schemeClr val="bg2"/>
                </a:solidFill>
              </a:defRPr>
            </a:lvl2pPr>
            <a:lvl3pPr>
              <a:buClr>
                <a:schemeClr val="bg1"/>
              </a:buClr>
              <a:buSzPct val="100000"/>
              <a:buFont typeface="Arial" pitchFamily="34" charset="0"/>
              <a:buChar char="•"/>
              <a:defRPr sz="1800">
                <a:solidFill>
                  <a:schemeClr val="bg2"/>
                </a:solidFill>
              </a:defRPr>
            </a:lvl3pPr>
            <a:lvl4pPr>
              <a:buClr>
                <a:schemeClr val="bg1"/>
              </a:buClr>
              <a:buSzPct val="70000"/>
              <a:buFont typeface="Courier New" pitchFamily="49" charset="0"/>
              <a:buChar char="o"/>
              <a:defRPr sz="1800">
                <a:solidFill>
                  <a:schemeClr val="bg2"/>
                </a:solidFill>
              </a:defRPr>
            </a:lvl4pPr>
            <a:lvl5pPr>
              <a:buClr>
                <a:schemeClr val="bg1"/>
              </a:buClr>
              <a:buSzPct val="70000"/>
              <a:buFont typeface="Arial" pitchFamily="34" charset="0"/>
              <a:buChar char="•"/>
              <a:defRPr sz="1800">
                <a:solidFill>
                  <a:schemeClr val="bg2"/>
                </a:solidFill>
              </a:defRPr>
            </a:lvl5pPr>
            <a:lvl6pPr>
              <a:defRPr sz="2000"/>
            </a:lvl6pPr>
            <a:lvl7pPr>
              <a:defRPr sz="2000"/>
            </a:lvl7pPr>
            <a:lvl8pPr>
              <a:defRPr sz="2000"/>
            </a:lvl8pPr>
            <a:lvl9pPr>
              <a:defRPr sz="2000"/>
            </a:lvl9pPr>
          </a:lstStyle>
          <a:p>
            <a:pPr lvl="0"/>
            <a:endParaRPr lang="en-US" dirty="0"/>
          </a:p>
        </p:txBody>
      </p:sp>
      <p:sp>
        <p:nvSpPr>
          <p:cNvPr id="9" name="Text Placeholder 3"/>
          <p:cNvSpPr>
            <a:spLocks noGrp="1"/>
          </p:cNvSpPr>
          <p:nvPr>
            <p:ph type="body" sz="half" idx="2" hasCustomPrompt="1"/>
          </p:nvPr>
        </p:nvSpPr>
        <p:spPr>
          <a:xfrm>
            <a:off x="457202" y="1435101"/>
            <a:ext cx="3008313" cy="4356099"/>
          </a:xfrm>
          <a:prstGeom prst="rect">
            <a:avLst/>
          </a:prstGeom>
        </p:spPr>
        <p:txBody>
          <a:bodyPr lIns="91336" tIns="45670" rIns="91336" bIns="45670"/>
          <a:lstStyle>
            <a:lvl1pPr marL="0" indent="0">
              <a:buNone/>
              <a:defRPr sz="1400" baseline="0">
                <a:solidFill>
                  <a:schemeClr val="bg2"/>
                </a:solidFill>
                <a:latin typeface="Calibri" pitchFamily="34" charset="0"/>
              </a:defRPr>
            </a:lvl1pPr>
            <a:lvl2pPr marL="456680" indent="0">
              <a:buNone/>
              <a:defRPr sz="1200"/>
            </a:lvl2pPr>
            <a:lvl3pPr marL="913358" indent="0">
              <a:buNone/>
              <a:defRPr sz="1000"/>
            </a:lvl3pPr>
            <a:lvl4pPr marL="1370034" indent="0">
              <a:buNone/>
              <a:defRPr sz="900"/>
            </a:lvl4pPr>
            <a:lvl5pPr marL="1826714" indent="0">
              <a:buNone/>
              <a:defRPr sz="900"/>
            </a:lvl5pPr>
            <a:lvl6pPr marL="2283392" indent="0">
              <a:buNone/>
              <a:defRPr sz="900"/>
            </a:lvl6pPr>
            <a:lvl7pPr marL="2740070" indent="0">
              <a:buNone/>
              <a:defRPr sz="900"/>
            </a:lvl7pPr>
            <a:lvl8pPr marL="3196749" indent="0">
              <a:buNone/>
              <a:defRPr sz="900"/>
            </a:lvl8pPr>
            <a:lvl9pPr marL="3653429" indent="0">
              <a:buNone/>
              <a:defRPr sz="900"/>
            </a:lvl9pPr>
          </a:lstStyle>
          <a:p>
            <a:pPr lvl="0"/>
            <a:r>
              <a:rPr lang="en-US" dirty="0" smtClean="0"/>
              <a:t>Paragraph of type</a:t>
            </a:r>
          </a:p>
        </p:txBody>
      </p:sp>
      <p:sp>
        <p:nvSpPr>
          <p:cNvPr id="10" name="Text Placeholder 8"/>
          <p:cNvSpPr>
            <a:spLocks noGrp="1"/>
          </p:cNvSpPr>
          <p:nvPr>
            <p:ph type="body" sz="quarter" idx="10" hasCustomPrompt="1"/>
          </p:nvPr>
        </p:nvSpPr>
        <p:spPr>
          <a:xfrm>
            <a:off x="457200" y="5791201"/>
            <a:ext cx="8229600" cy="609600"/>
          </a:xfrm>
          <a:prstGeom prst="rect">
            <a:avLst/>
          </a:prstGeom>
        </p:spPr>
        <p:txBody>
          <a:bodyPr lIns="91336" tIns="45670" rIns="91336" bIns="45670" anchor="b" anchorCtr="0"/>
          <a:lstStyle>
            <a:lvl1pPr algn="l">
              <a:lnSpc>
                <a:spcPts val="1100"/>
              </a:lnSpc>
              <a:buNone/>
              <a:defRPr sz="1100" baseline="0">
                <a:solidFill>
                  <a:schemeClr val="tx2"/>
                </a:solidFill>
                <a:latin typeface="Calibri"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a:t>
            </a:r>
            <a:endParaRPr lang="en-US" dirty="0"/>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5" name="Subtitle 2"/>
          <p:cNvSpPr>
            <a:spLocks noGrp="1"/>
          </p:cNvSpPr>
          <p:nvPr>
            <p:ph type="subTitle" idx="1"/>
          </p:nvPr>
        </p:nvSpPr>
        <p:spPr>
          <a:xfrm>
            <a:off x="1371600" y="2057400"/>
            <a:ext cx="6400800" cy="2057400"/>
          </a:xfrm>
          <a:prstGeom prst="rect">
            <a:avLst/>
          </a:prstGeom>
        </p:spPr>
        <p:txBody>
          <a:bodyPr lIns="91336" tIns="45670" rIns="91336" bIns="45670"/>
          <a:lstStyle>
            <a:lvl1pPr marL="0" indent="0" algn="ctr">
              <a:buNone/>
              <a:defRPr sz="2800" b="1" baseline="0">
                <a:solidFill>
                  <a:schemeClr val="bg2"/>
                </a:solidFill>
                <a:effectLst/>
                <a:latin typeface="Calibri" pitchFamily="34" charset="0"/>
              </a:defRPr>
            </a:lvl1pPr>
            <a:lvl2pPr marL="456669" indent="0" algn="ctr">
              <a:buNone/>
              <a:defRPr>
                <a:solidFill>
                  <a:schemeClr val="tx1">
                    <a:tint val="75000"/>
                  </a:schemeClr>
                </a:solidFill>
              </a:defRPr>
            </a:lvl2pPr>
            <a:lvl3pPr marL="913336" indent="0" algn="ctr">
              <a:buNone/>
              <a:defRPr>
                <a:solidFill>
                  <a:schemeClr val="tx1">
                    <a:tint val="75000"/>
                  </a:schemeClr>
                </a:solidFill>
              </a:defRPr>
            </a:lvl3pPr>
            <a:lvl4pPr marL="1370000" indent="0" algn="ctr">
              <a:buNone/>
              <a:defRPr>
                <a:solidFill>
                  <a:schemeClr val="tx1">
                    <a:tint val="75000"/>
                  </a:schemeClr>
                </a:solidFill>
              </a:defRPr>
            </a:lvl4pPr>
            <a:lvl5pPr marL="1826669" indent="0" algn="ctr">
              <a:buNone/>
              <a:defRPr>
                <a:solidFill>
                  <a:schemeClr val="tx1">
                    <a:tint val="75000"/>
                  </a:schemeClr>
                </a:solidFill>
              </a:defRPr>
            </a:lvl5pPr>
            <a:lvl6pPr marL="2283335" indent="0" algn="ctr">
              <a:buNone/>
              <a:defRPr>
                <a:solidFill>
                  <a:schemeClr val="tx1">
                    <a:tint val="75000"/>
                  </a:schemeClr>
                </a:solidFill>
              </a:defRPr>
            </a:lvl6pPr>
            <a:lvl7pPr marL="2740002" indent="0" algn="ctr">
              <a:buNone/>
              <a:defRPr>
                <a:solidFill>
                  <a:schemeClr val="tx1">
                    <a:tint val="75000"/>
                  </a:schemeClr>
                </a:solidFill>
              </a:defRPr>
            </a:lvl7pPr>
            <a:lvl8pPr marL="3196669" indent="0" algn="ctr">
              <a:buNone/>
              <a:defRPr>
                <a:solidFill>
                  <a:schemeClr val="tx1">
                    <a:tint val="75000"/>
                  </a:schemeClr>
                </a:solidFill>
              </a:defRPr>
            </a:lvl8pPr>
            <a:lvl9pPr marL="3653338" indent="0" algn="ctr">
              <a:buNone/>
              <a:defRPr>
                <a:solidFill>
                  <a:schemeClr val="tx1">
                    <a:tint val="75000"/>
                  </a:schemeClr>
                </a:solidFill>
              </a:defRPr>
            </a:lvl9pPr>
          </a:lstStyle>
          <a:p>
            <a:endParaRPr lang="en-US" dirty="0" smtClean="0"/>
          </a:p>
        </p:txBody>
      </p:sp>
    </p:spTree>
    <p:extLst>
      <p:ext uri="{BB962C8B-B14F-4D97-AF65-F5344CB8AC3E}">
        <p14:creationId xmlns:p14="http://schemas.microsoft.com/office/powerpoint/2010/main" val="112284529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79386"/>
            <a:ext cx="8229600" cy="1143000"/>
          </a:xfrm>
          <a:prstGeom prst="rect">
            <a:avLst/>
          </a:prstGeom>
        </p:spPr>
        <p:txBody>
          <a:bodyPr>
            <a:normAutofit/>
          </a:bodyPr>
          <a:lstStyle>
            <a:lvl1pPr>
              <a:defRPr sz="3000" b="1">
                <a:solidFill>
                  <a:schemeClr val="accent2">
                    <a:lumMod val="75000"/>
                  </a:schemeClr>
                </a:solidFill>
                <a:latin typeface="Arial" pitchFamily="34" charset="0"/>
                <a:cs typeface="Arial"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2034582"/>
            <a:ext cx="8229600" cy="3694699"/>
          </a:xfrm>
          <a:prstGeom prst="rect">
            <a:avLst/>
          </a:prstGeom>
        </p:spPr>
        <p:txBody>
          <a:bodyPr>
            <a:normAutofit/>
          </a:bodyPr>
          <a:lstStyle>
            <a:lvl1pPr>
              <a:buClr>
                <a:srgbClr val="793374"/>
              </a:buClr>
              <a:defRPr sz="2700">
                <a:latin typeface="Arial" pitchFamily="34" charset="0"/>
                <a:cs typeface="Arial" pitchFamily="34" charset="0"/>
              </a:defRPr>
            </a:lvl1pPr>
            <a:lvl2pPr>
              <a:buClr>
                <a:srgbClr val="793374"/>
              </a:buClr>
              <a:defRPr sz="2400">
                <a:latin typeface="Arial" pitchFamily="34" charset="0"/>
                <a:cs typeface="Arial" pitchFamily="34" charset="0"/>
              </a:defRPr>
            </a:lvl2pPr>
            <a:lvl3pPr>
              <a:buClr>
                <a:srgbClr val="793374"/>
              </a:buClr>
              <a:defRPr sz="1800">
                <a:latin typeface="Arial" pitchFamily="34" charset="0"/>
                <a:cs typeface="Arial" pitchFamily="34" charset="0"/>
              </a:defRPr>
            </a:lvl3pPr>
            <a:lvl4pPr>
              <a:buClr>
                <a:srgbClr val="793374"/>
              </a:buClr>
              <a:defRPr sz="1500">
                <a:latin typeface="Arial" pitchFamily="34" charset="0"/>
                <a:cs typeface="Arial" pitchFamily="34" charset="0"/>
              </a:defRPr>
            </a:lvl4pPr>
            <a:lvl5pPr>
              <a:buClr>
                <a:srgbClr val="793374"/>
              </a:buClr>
              <a:defRPr sz="15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3751341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with Title MH logo only">
    <p:spTree>
      <p:nvGrpSpPr>
        <p:cNvPr id="1" name=""/>
        <p:cNvGrpSpPr/>
        <p:nvPr/>
      </p:nvGrpSpPr>
      <p:grpSpPr>
        <a:xfrm>
          <a:off x="0" y="0"/>
          <a:ext cx="0" cy="0"/>
          <a:chOff x="0" y="0"/>
          <a:chExt cx="0" cy="0"/>
        </a:xfrm>
      </p:grpSpPr>
      <p:sp>
        <p:nvSpPr>
          <p:cNvPr id="3" name="Title 2"/>
          <p:cNvSpPr>
            <a:spLocks noGrp="1"/>
          </p:cNvSpPr>
          <p:nvPr>
            <p:ph type="title"/>
          </p:nvPr>
        </p:nvSpPr>
        <p:spPr>
          <a:xfrm>
            <a:off x="457679" y="671021"/>
            <a:ext cx="8228647"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711188546"/>
      </p:ext>
    </p:extLst>
  </p:cSld>
  <p:clrMapOvr>
    <a:masterClrMapping/>
  </p:clrMapOvr>
  <p:transition spd="slow">
    <p:wipe dir="d"/>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Text, and Content MH logo only">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2"/>
            <a:ext cx="3969286" cy="3694699"/>
          </a:xfrm>
          <a:prstGeom prst="rect">
            <a:avLst/>
          </a:prstGeo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4" y="2036292"/>
            <a:ext cx="4016104" cy="3694699"/>
          </a:xfrm>
          <a:prstGeom prst="rect">
            <a:avLst/>
          </a:prstGeo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a:xfrm>
            <a:off x="457679" y="671021"/>
            <a:ext cx="8228647"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2202800538"/>
      </p:ext>
    </p:extLst>
  </p:cSld>
  <p:clrMapOvr>
    <a:masterClrMapping/>
  </p:clrMapOvr>
  <p:transition spd="slow">
    <p:wipe dir="d"/>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457200" y="2034582"/>
            <a:ext cx="3969286" cy="3694699"/>
          </a:xfrm>
          <a:prstGeom prst="rect">
            <a:avLst/>
          </a:prstGeo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2"/>
          <p:cNvSpPr>
            <a:spLocks noGrp="1"/>
          </p:cNvSpPr>
          <p:nvPr>
            <p:ph idx="11"/>
          </p:nvPr>
        </p:nvSpPr>
        <p:spPr>
          <a:xfrm>
            <a:off x="4672404" y="2036292"/>
            <a:ext cx="4016104" cy="3694699"/>
          </a:xfrm>
          <a:prstGeom prst="rect">
            <a:avLst/>
          </a:prstGeom>
        </p:spPr>
        <p:txBody>
          <a:bodyPr>
            <a:normAutofit/>
          </a:bodyPr>
          <a:lstStyle>
            <a:lvl1pPr>
              <a:buClr>
                <a:srgbClr val="793374"/>
              </a:buClr>
              <a:defRPr sz="3000">
                <a:latin typeface="Arial" pitchFamily="34" charset="0"/>
                <a:cs typeface="Arial" pitchFamily="34" charset="0"/>
              </a:defRPr>
            </a:lvl1pPr>
            <a:lvl2pPr>
              <a:buClr>
                <a:srgbClr val="793374"/>
              </a:buClr>
              <a:defRPr sz="2700">
                <a:latin typeface="Arial" pitchFamily="34" charset="0"/>
                <a:cs typeface="Arial" pitchFamily="34" charset="0"/>
              </a:defRPr>
            </a:lvl2pPr>
            <a:lvl3pPr>
              <a:buClr>
                <a:srgbClr val="793374"/>
              </a:buClr>
              <a:defRPr sz="2100">
                <a:latin typeface="Arial" pitchFamily="34" charset="0"/>
                <a:cs typeface="Arial" pitchFamily="34" charset="0"/>
              </a:defRPr>
            </a:lvl3pPr>
            <a:lvl4pPr>
              <a:buClr>
                <a:srgbClr val="793374"/>
              </a:buClr>
              <a:defRPr sz="1800">
                <a:latin typeface="Arial" pitchFamily="34" charset="0"/>
                <a:cs typeface="Arial" pitchFamily="34" charset="0"/>
              </a:defRPr>
            </a:lvl4pPr>
            <a:lvl5pPr>
              <a:buClr>
                <a:srgbClr val="793374"/>
              </a:buClr>
              <a:defRPr sz="1800">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itle 8"/>
          <p:cNvSpPr>
            <a:spLocks noGrp="1"/>
          </p:cNvSpPr>
          <p:nvPr>
            <p:ph type="title"/>
          </p:nvPr>
        </p:nvSpPr>
        <p:spPr>
          <a:xfrm>
            <a:off x="457679" y="671021"/>
            <a:ext cx="8228647" cy="1143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453163868"/>
      </p:ext>
    </p:extLst>
  </p:cSld>
  <p:clrMapOvr>
    <a:masterClrMapping/>
  </p:clrMapOvr>
  <p:transition spd="slow">
    <p:wipe dir="d"/>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Basic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74638"/>
            <a:ext cx="8229600" cy="1143000"/>
          </a:xfrm>
          <a:prstGeom prst="rect">
            <a:avLst/>
          </a:prstGeom>
        </p:spPr>
        <p:txBody>
          <a:bodyPr anchor="b" anchorCtr="0"/>
          <a:lstStyle>
            <a:lvl1pPr>
              <a:lnSpc>
                <a:spcPct val="100000"/>
              </a:lnSpc>
              <a:defRPr sz="3600" b="1" baseline="0">
                <a:solidFill>
                  <a:schemeClr val="tx1"/>
                </a:solidFill>
                <a:effectLst/>
                <a:latin typeface="Arial" pitchFamily="34" charset="0"/>
                <a:cs typeface="Arial" pitchFamily="34" charset="0"/>
              </a:defRPr>
            </a:lvl1pPr>
          </a:lstStyle>
          <a:p>
            <a:r>
              <a:rPr lang="en-US" dirty="0" smtClean="0"/>
              <a:t>Headline – Myriad Pro, Bold, Shadow, 28pt</a:t>
            </a:r>
            <a:endParaRPr lang="en-US" dirty="0"/>
          </a:p>
        </p:txBody>
      </p:sp>
      <p:sp>
        <p:nvSpPr>
          <p:cNvPr id="3" name="Content Placeholder 2"/>
          <p:cNvSpPr>
            <a:spLocks noGrp="1"/>
          </p:cNvSpPr>
          <p:nvPr>
            <p:ph idx="1" hasCustomPrompt="1"/>
          </p:nvPr>
        </p:nvSpPr>
        <p:spPr>
          <a:xfrm>
            <a:off x="457200" y="1600201"/>
            <a:ext cx="8229600" cy="4191000"/>
          </a:xfrm>
          <a:prstGeom prst="rect">
            <a:avLst/>
          </a:prstGeom>
        </p:spPr>
        <p:txBody>
          <a:bodyPr/>
          <a:lstStyle>
            <a:lvl1pPr>
              <a:buClr>
                <a:schemeClr val="tx1"/>
              </a:buClr>
              <a:buSzPct val="70000"/>
              <a:buFont typeface="Wingdings" pitchFamily="2" charset="2"/>
              <a:buChar char="q"/>
              <a:defRPr sz="2800" b="0" baseline="0">
                <a:solidFill>
                  <a:schemeClr val="bg2"/>
                </a:solidFill>
                <a:latin typeface="Arial" pitchFamily="34" charset="0"/>
                <a:cs typeface="Arial" pitchFamily="34" charset="0"/>
              </a:defRPr>
            </a:lvl1pPr>
            <a:lvl2pPr>
              <a:buClr>
                <a:schemeClr val="tx1"/>
              </a:buClr>
              <a:buSzPct val="100000"/>
              <a:buFont typeface="Wingdings" pitchFamily="2" charset="2"/>
              <a:buChar char="§"/>
              <a:defRPr sz="2400">
                <a:solidFill>
                  <a:schemeClr val="bg2"/>
                </a:solidFill>
                <a:latin typeface="Arial" pitchFamily="34" charset="0"/>
                <a:cs typeface="Arial" pitchFamily="34" charset="0"/>
              </a:defRPr>
            </a:lvl2pPr>
            <a:lvl3pPr>
              <a:buClr>
                <a:schemeClr val="tx1"/>
              </a:buClr>
              <a:buSzPct val="100000"/>
              <a:buFont typeface="Arial" pitchFamily="34" charset="0"/>
              <a:buChar char="•"/>
              <a:defRPr sz="2000">
                <a:solidFill>
                  <a:schemeClr val="bg2"/>
                </a:solidFill>
                <a:latin typeface="Arial" pitchFamily="34" charset="0"/>
                <a:cs typeface="Arial" pitchFamily="34" charset="0"/>
              </a:defRPr>
            </a:lvl3pPr>
            <a:lvl4pPr>
              <a:buClr>
                <a:schemeClr val="tx1"/>
              </a:buClr>
              <a:buSzPct val="70000"/>
              <a:buFont typeface="Courier New" pitchFamily="49" charset="0"/>
              <a:buChar char="o"/>
              <a:defRPr sz="2000" baseline="0">
                <a:solidFill>
                  <a:schemeClr val="bg2"/>
                </a:solidFill>
                <a:latin typeface="Arial" pitchFamily="34" charset="0"/>
                <a:cs typeface="Arial" pitchFamily="34" charset="0"/>
              </a:defRPr>
            </a:lvl4pPr>
            <a:lvl5pPr>
              <a:buClr>
                <a:schemeClr val="tx1"/>
              </a:buClr>
              <a:buSzPct val="70000"/>
              <a:buFont typeface="Arial" pitchFamily="34" charset="0"/>
              <a:buChar char="•"/>
              <a:defRPr sz="1800">
                <a:solidFill>
                  <a:schemeClr val="bg2"/>
                </a:solidFill>
                <a:latin typeface="Arial" pitchFamily="34" charset="0"/>
                <a:cs typeface="Arial" pitchFamily="34" charset="0"/>
              </a:defRPr>
            </a:lvl5pPr>
          </a:lstStyle>
          <a:p>
            <a:pPr lvl="0"/>
            <a:r>
              <a:rPr lang="en-US" dirty="0" smtClean="0"/>
              <a:t>First level – Myriad Pro, Bold, 24pt</a:t>
            </a:r>
          </a:p>
          <a:p>
            <a:pPr lvl="1"/>
            <a:r>
              <a:rPr lang="en-US" dirty="0" smtClean="0"/>
              <a:t>Second level – Myriad Pro, 20pt</a:t>
            </a:r>
          </a:p>
          <a:p>
            <a:pPr lvl="2"/>
            <a:r>
              <a:rPr lang="en-US" dirty="0" smtClean="0"/>
              <a:t>Third level – Myriad Pro, 18pt	</a:t>
            </a:r>
          </a:p>
          <a:p>
            <a:pPr lvl="3"/>
            <a:r>
              <a:rPr lang="en-US" dirty="0" smtClean="0"/>
              <a:t>Fourth level – Myriad Pro, 18pt</a:t>
            </a:r>
          </a:p>
          <a:p>
            <a:pPr lvl="4"/>
            <a:r>
              <a:rPr lang="en-US" dirty="0" smtClean="0"/>
              <a:t>Fifth level – Myriad Pro, 18pt</a:t>
            </a:r>
            <a:endParaRPr lang="en-US" dirty="0"/>
          </a:p>
        </p:txBody>
      </p:sp>
      <p:sp>
        <p:nvSpPr>
          <p:cNvPr id="7" name="Text Placeholder 8"/>
          <p:cNvSpPr>
            <a:spLocks noGrp="1"/>
          </p:cNvSpPr>
          <p:nvPr>
            <p:ph type="body" sz="quarter" idx="10" hasCustomPrompt="1"/>
          </p:nvPr>
        </p:nvSpPr>
        <p:spPr>
          <a:xfrm>
            <a:off x="457200" y="5791201"/>
            <a:ext cx="8229600" cy="609600"/>
          </a:xfrm>
          <a:prstGeom prst="rect">
            <a:avLst/>
          </a:prstGeom>
        </p:spPr>
        <p:txBody>
          <a:bodyPr anchor="b" anchorCtr="0"/>
          <a:lstStyle>
            <a:lvl1pPr algn="l">
              <a:lnSpc>
                <a:spcPts val="1100"/>
              </a:lnSpc>
              <a:buNone/>
              <a:defRPr sz="1100" baseline="0">
                <a:solidFill>
                  <a:schemeClr val="tx2"/>
                </a:solidFill>
                <a:latin typeface="Arial" pitchFamily="34" charset="0"/>
                <a:cs typeface="Arial" pitchFamily="34" charset="0"/>
              </a:defRPr>
            </a:lvl1pPr>
            <a:lvl2pPr algn="ctr">
              <a:defRPr>
                <a:solidFill>
                  <a:schemeClr val="tx2"/>
                </a:solidFill>
              </a:defRPr>
            </a:lvl2pPr>
            <a:lvl3pPr algn="ctr">
              <a:defRPr>
                <a:solidFill>
                  <a:schemeClr val="tx2"/>
                </a:solidFill>
              </a:defRPr>
            </a:lvl3pPr>
            <a:lvl4pPr algn="ctr">
              <a:defRPr>
                <a:solidFill>
                  <a:schemeClr val="tx2"/>
                </a:solidFill>
              </a:defRPr>
            </a:lvl4pPr>
            <a:lvl5pPr algn="ctr">
              <a:defRPr>
                <a:solidFill>
                  <a:schemeClr val="tx2"/>
                </a:solidFill>
              </a:defRPr>
            </a:lvl5pPr>
          </a:lstStyle>
          <a:p>
            <a:pPr lvl="0"/>
            <a:r>
              <a:rPr lang="en-US" dirty="0" smtClean="0"/>
              <a:t>*Citations and references – Myriad Pro, 11pt</a:t>
            </a:r>
            <a:endParaRPr lang="en-US" dirty="0"/>
          </a:p>
        </p:txBody>
      </p:sp>
    </p:spTree>
    <p:extLst>
      <p:ext uri="{BB962C8B-B14F-4D97-AF65-F5344CB8AC3E}">
        <p14:creationId xmlns:p14="http://schemas.microsoft.com/office/powerpoint/2010/main" val="38351016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xfrm>
            <a:off x="0" y="6553200"/>
            <a:ext cx="8229600" cy="381000"/>
          </a:xfrm>
          <a:prstGeom prst="rect">
            <a:avLst/>
          </a:prstGeom>
          <a:ln/>
        </p:spPr>
        <p:txBody>
          <a:bodyPr lIns="91336" tIns="45670" rIns="91336" bIns="45670"/>
          <a:lstStyle>
            <a:lvl1pPr>
              <a:defRPr/>
            </a:lvl1pPr>
          </a:lstStyle>
          <a:p>
            <a:pPr>
              <a:defRPr/>
            </a:pPr>
            <a:r>
              <a:rPr lang="en-US">
                <a:solidFill>
                  <a:srgbClr val="FFFFFF"/>
                </a:solidFill>
              </a:rPr>
              <a:t>1</a:t>
            </a:r>
            <a:endParaRPr lang="ru-RU" dirty="0">
              <a:solidFill>
                <a:srgbClr val="FFFFFF"/>
              </a:solidFill>
            </a:endParaRPr>
          </a:p>
        </p:txBody>
      </p:sp>
    </p:spTree>
    <p:extLst>
      <p:ext uri="{BB962C8B-B14F-4D97-AF65-F5344CB8AC3E}">
        <p14:creationId xmlns:p14="http://schemas.microsoft.com/office/powerpoint/2010/main" val="1632409037"/>
      </p:ext>
    </p:extLst>
  </p:cSld>
  <p:clrMapOvr>
    <a:masterClrMapping/>
  </p:clrMapOvr>
  <p:transition spd="slow">
    <p:wipe dir="d"/>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2/15/2019</a:t>
            </a:fld>
            <a:endParaRPr lang="en-US" dirty="0"/>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
        <p:nvSpPr>
          <p:cNvPr id="7" name="Rectangle 6"/>
          <p:cNvSpPr/>
          <p:nvPr userDrawn="1"/>
        </p:nvSpPr>
        <p:spPr>
          <a:xfrm>
            <a:off x="0" y="0"/>
            <a:ext cx="9144000" cy="3507288"/>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latin typeface="Arial" charset="0"/>
              <a:ea typeface="Arial" charset="0"/>
              <a:cs typeface="Arial" charset="0"/>
            </a:endParaRPr>
          </a:p>
        </p:txBody>
      </p:sp>
    </p:spTree>
    <p:extLst>
      <p:ext uri="{BB962C8B-B14F-4D97-AF65-F5344CB8AC3E}">
        <p14:creationId xmlns:p14="http://schemas.microsoft.com/office/powerpoint/2010/main" val="322793388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2/15/2019</a:t>
            </a:fld>
            <a:endParaRPr lang="en-US" dirty="0"/>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
        <p:nvSpPr>
          <p:cNvPr id="7" name="Rectangle 6"/>
          <p:cNvSpPr/>
          <p:nvPr userDrawn="1"/>
        </p:nvSpPr>
        <p:spPr>
          <a:xfrm>
            <a:off x="0" y="0"/>
            <a:ext cx="9144000" cy="1316736"/>
          </a:xfrm>
          <a:prstGeom prst="rect">
            <a:avLst/>
          </a:prstGeom>
          <a:solidFill>
            <a:srgbClr val="8600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dirty="0">
              <a:solidFill>
                <a:prstClr val="white"/>
              </a:solidFill>
              <a:latin typeface="Arial" charset="0"/>
              <a:ea typeface="Arial" charset="0"/>
              <a:cs typeface="Arial" charset="0"/>
            </a:endParaRPr>
          </a:p>
        </p:txBody>
      </p:sp>
    </p:spTree>
    <p:extLst>
      <p:ext uri="{BB962C8B-B14F-4D97-AF65-F5344CB8AC3E}">
        <p14:creationId xmlns:p14="http://schemas.microsoft.com/office/powerpoint/2010/main" val="134827717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2/15/2019</a:t>
            </a:fld>
            <a:endParaRPr lang="en-US" dirty="0"/>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48CC9860-AA27-4167-A2A8-CAF6C654A2BD}"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3101989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120.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image" Target="../media/image5.png"/><Relationship Id="rId5" Type="http://schemas.openxmlformats.org/officeDocument/2006/relationships/theme" Target="../theme/theme10.xml"/><Relationship Id="rId4" Type="http://schemas.openxmlformats.org/officeDocument/2006/relationships/slideLayout" Target="../slideLayouts/slideLayout121.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theme" Target="../theme/theme11.xml"/><Relationship Id="rId1" Type="http://schemas.openxmlformats.org/officeDocument/2006/relationships/slideLayout" Target="../slideLayouts/slideLayout1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5.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image" Target="../media/image5.png"/><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theme" Target="../theme/theme4.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18" Type="http://schemas.openxmlformats.org/officeDocument/2006/relationships/image" Target="../media/image2.pn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17" Type="http://schemas.openxmlformats.org/officeDocument/2006/relationships/theme" Target="../theme/theme5.xml"/><Relationship Id="rId2" Type="http://schemas.openxmlformats.org/officeDocument/2006/relationships/slideLayout" Target="../slideLayouts/slideLayout62.xml"/><Relationship Id="rId16" Type="http://schemas.openxmlformats.org/officeDocument/2006/relationships/slideLayout" Target="../slideLayouts/slideLayout76.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5" Type="http://schemas.openxmlformats.org/officeDocument/2006/relationships/slideLayout" Target="../slideLayouts/slideLayout7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79.xml"/><Relationship Id="rId7" Type="http://schemas.openxmlformats.org/officeDocument/2006/relationships/image" Target="../media/image10.png"/><Relationship Id="rId2" Type="http://schemas.openxmlformats.org/officeDocument/2006/relationships/slideLayout" Target="../slideLayouts/slideLayout78.xml"/><Relationship Id="rId1" Type="http://schemas.openxmlformats.org/officeDocument/2006/relationships/slideLayout" Target="../slideLayouts/slideLayout77.xml"/><Relationship Id="rId6" Type="http://schemas.openxmlformats.org/officeDocument/2006/relationships/image" Target="../media/image9.jpg"/><Relationship Id="rId5" Type="http://schemas.openxmlformats.org/officeDocument/2006/relationships/theme" Target="../theme/theme6.xml"/><Relationship Id="rId4" Type="http://schemas.openxmlformats.org/officeDocument/2006/relationships/slideLayout" Target="../slideLayouts/slideLayout80.xml"/><Relationship Id="rId9" Type="http://schemas.openxmlformats.org/officeDocument/2006/relationships/image" Target="../media/image1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image" Target="../media/image2.png"/><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theme" Target="../theme/theme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image" Target="../media/image13.jpg"/><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theme" Target="../theme/theme8.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5" Type="http://schemas.openxmlformats.org/officeDocument/2006/relationships/slideLayout" Target="../slideLayouts/slideLayout11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15.xml"/><Relationship Id="rId7" Type="http://schemas.openxmlformats.org/officeDocument/2006/relationships/image" Target="../media/image5.png"/><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theme" Target="../theme/theme9.xml"/><Relationship Id="rId5" Type="http://schemas.openxmlformats.org/officeDocument/2006/relationships/slideLayout" Target="../slideLayouts/slideLayout117.xml"/><Relationship Id="rId4" Type="http://schemas.openxmlformats.org/officeDocument/2006/relationships/slideLayout" Target="../slideLayouts/slideLayout1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4" r:id="rId1"/>
    <p:sldLayoutId id="2147483716" r:id="rId2"/>
    <p:sldLayoutId id="2147483717" r:id="rId3"/>
    <p:sldLayoutId id="2147483718" r:id="rId4"/>
    <p:sldLayoutId id="2147483719" r:id="rId5"/>
    <p:sldLayoutId id="2147483720" r:id="rId6"/>
    <p:sldLayoutId id="2147483721" r:id="rId7"/>
    <p:sldLayoutId id="2147483722" r:id="rId8"/>
    <p:sldLayoutId id="2147483724" r:id="rId9"/>
    <p:sldLayoutId id="2147483725" r:id="rId10"/>
    <p:sldLayoutId id="2147483809" r:id="rId11"/>
    <p:sldLayoutId id="2147483810" r:id="rId12"/>
  </p:sldLayoutIdLst>
  <p:transition>
    <p:fade/>
  </p:transition>
  <p:txStyles>
    <p:titleStyle>
      <a:lvl1pPr algn="ctr" defTabSz="913358" rtl="0" eaLnBrk="1" latinLnBrk="0" hangingPunct="1">
        <a:spcBef>
          <a:spcPct val="0"/>
        </a:spcBef>
        <a:buNone/>
        <a:defRPr sz="4400" kern="1200">
          <a:solidFill>
            <a:schemeClr val="tx1"/>
          </a:solidFill>
          <a:latin typeface="+mj-lt"/>
          <a:ea typeface="+mj-ea"/>
          <a:cs typeface="+mj-cs"/>
        </a:defRPr>
      </a:lvl1pPr>
    </p:titleStyle>
    <p:bodyStyle>
      <a:lvl1pPr marL="342508" indent="-342508" algn="l" defTabSz="91335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102" indent="-285424" algn="l" defTabSz="91335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1696" indent="-228337" algn="l" defTabSz="91335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373"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053"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1733"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410"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088"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768"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58" rtl="0" eaLnBrk="1" latinLnBrk="0" hangingPunct="1">
        <a:defRPr sz="1800" kern="1200">
          <a:solidFill>
            <a:schemeClr val="tx1"/>
          </a:solidFill>
          <a:latin typeface="+mn-lt"/>
          <a:ea typeface="+mn-ea"/>
          <a:cs typeface="+mn-cs"/>
        </a:defRPr>
      </a:lvl1pPr>
      <a:lvl2pPr marL="456680" algn="l" defTabSz="913358" rtl="0" eaLnBrk="1" latinLnBrk="0" hangingPunct="1">
        <a:defRPr sz="1800" kern="1200">
          <a:solidFill>
            <a:schemeClr val="tx1"/>
          </a:solidFill>
          <a:latin typeface="+mn-lt"/>
          <a:ea typeface="+mn-ea"/>
          <a:cs typeface="+mn-cs"/>
        </a:defRPr>
      </a:lvl2pPr>
      <a:lvl3pPr marL="913358" algn="l" defTabSz="913358" rtl="0" eaLnBrk="1" latinLnBrk="0" hangingPunct="1">
        <a:defRPr sz="1800" kern="1200">
          <a:solidFill>
            <a:schemeClr val="tx1"/>
          </a:solidFill>
          <a:latin typeface="+mn-lt"/>
          <a:ea typeface="+mn-ea"/>
          <a:cs typeface="+mn-cs"/>
        </a:defRPr>
      </a:lvl3pPr>
      <a:lvl4pPr marL="1370034" algn="l" defTabSz="913358" rtl="0" eaLnBrk="1" latinLnBrk="0" hangingPunct="1">
        <a:defRPr sz="1800" kern="1200">
          <a:solidFill>
            <a:schemeClr val="tx1"/>
          </a:solidFill>
          <a:latin typeface="+mn-lt"/>
          <a:ea typeface="+mn-ea"/>
          <a:cs typeface="+mn-cs"/>
        </a:defRPr>
      </a:lvl4pPr>
      <a:lvl5pPr marL="1826714" algn="l" defTabSz="913358" rtl="0" eaLnBrk="1" latinLnBrk="0" hangingPunct="1">
        <a:defRPr sz="1800" kern="1200">
          <a:solidFill>
            <a:schemeClr val="tx1"/>
          </a:solidFill>
          <a:latin typeface="+mn-lt"/>
          <a:ea typeface="+mn-ea"/>
          <a:cs typeface="+mn-cs"/>
        </a:defRPr>
      </a:lvl5pPr>
      <a:lvl6pPr marL="2283392" algn="l" defTabSz="913358" rtl="0" eaLnBrk="1" latinLnBrk="0" hangingPunct="1">
        <a:defRPr sz="1800" kern="1200">
          <a:solidFill>
            <a:schemeClr val="tx1"/>
          </a:solidFill>
          <a:latin typeface="+mn-lt"/>
          <a:ea typeface="+mn-ea"/>
          <a:cs typeface="+mn-cs"/>
        </a:defRPr>
      </a:lvl6pPr>
      <a:lvl7pPr marL="2740070" algn="l" defTabSz="913358" rtl="0" eaLnBrk="1" latinLnBrk="0" hangingPunct="1">
        <a:defRPr sz="1800" kern="1200">
          <a:solidFill>
            <a:schemeClr val="tx1"/>
          </a:solidFill>
          <a:latin typeface="+mn-lt"/>
          <a:ea typeface="+mn-ea"/>
          <a:cs typeface="+mn-cs"/>
        </a:defRPr>
      </a:lvl7pPr>
      <a:lvl8pPr marL="3196749" algn="l" defTabSz="913358" rtl="0" eaLnBrk="1" latinLnBrk="0" hangingPunct="1">
        <a:defRPr sz="1800" kern="1200">
          <a:solidFill>
            <a:schemeClr val="tx1"/>
          </a:solidFill>
          <a:latin typeface="+mn-lt"/>
          <a:ea typeface="+mn-ea"/>
          <a:cs typeface="+mn-cs"/>
        </a:defRPr>
      </a:lvl8pPr>
      <a:lvl9pPr marL="3653429" algn="l" defTabSz="913358"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dpi="0" rotWithShape="0">
          <a:blip r:embed="rId6">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677" y="671021"/>
            <a:ext cx="822864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677" y="2046435"/>
            <a:ext cx="8228647" cy="36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288504489"/>
      </p:ext>
    </p:extLst>
  </p:cSld>
  <p:clrMap bg1="lt1" tx1="dk1" bg2="lt2" tx2="dk2" accent1="accent1" accent2="accent2" accent3="accent3" accent4="accent4" accent5="accent5" accent6="accent6" hlink="hlink" folHlink="folHlink"/>
  <p:sldLayoutIdLst>
    <p:sldLayoutId id="2147483863" r:id="rId1"/>
    <p:sldLayoutId id="2147483864" r:id="rId2"/>
    <p:sldLayoutId id="2147483865" r:id="rId3"/>
    <p:sldLayoutId id="2147483868" r:id="rId4"/>
  </p:sldLayoutIdLst>
  <p:hf sldNum="0" hdr="0" dt="0"/>
  <p:txStyles>
    <p:titleStyle>
      <a:lvl1pPr algn="ctr" defTabSz="456435" rtl="0" eaLnBrk="0" fontAlgn="base" hangingPunct="0">
        <a:spcBef>
          <a:spcPct val="0"/>
        </a:spcBef>
        <a:spcAft>
          <a:spcPct val="0"/>
        </a:spcAft>
        <a:defRPr sz="3000" b="1" kern="1200">
          <a:solidFill>
            <a:srgbClr val="953735"/>
          </a:solidFill>
          <a:latin typeface="Arial" pitchFamily="34" charset="0"/>
          <a:ea typeface="+mj-ea"/>
          <a:cs typeface="Arial" pitchFamily="34" charset="0"/>
        </a:defRPr>
      </a:lvl1pPr>
      <a:lvl2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2pPr>
      <a:lvl3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3pPr>
      <a:lvl4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4pPr>
      <a:lvl5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5pPr>
      <a:lvl6pPr marL="343220" algn="ctr" defTabSz="456435" rtl="0" fontAlgn="base">
        <a:spcBef>
          <a:spcPct val="0"/>
        </a:spcBef>
        <a:spcAft>
          <a:spcPct val="0"/>
        </a:spcAft>
        <a:defRPr sz="3000" b="1">
          <a:solidFill>
            <a:srgbClr val="953735"/>
          </a:solidFill>
          <a:latin typeface="Arial" pitchFamily="34" charset="0"/>
          <a:cs typeface="Arial" pitchFamily="34" charset="0"/>
        </a:defRPr>
      </a:lvl6pPr>
      <a:lvl7pPr marL="686440" algn="ctr" defTabSz="456435" rtl="0" fontAlgn="base">
        <a:spcBef>
          <a:spcPct val="0"/>
        </a:spcBef>
        <a:spcAft>
          <a:spcPct val="0"/>
        </a:spcAft>
        <a:defRPr sz="3000" b="1">
          <a:solidFill>
            <a:srgbClr val="953735"/>
          </a:solidFill>
          <a:latin typeface="Arial" pitchFamily="34" charset="0"/>
          <a:cs typeface="Arial" pitchFamily="34" charset="0"/>
        </a:defRPr>
      </a:lvl7pPr>
      <a:lvl8pPr marL="1029660" algn="ctr" defTabSz="456435" rtl="0" fontAlgn="base">
        <a:spcBef>
          <a:spcPct val="0"/>
        </a:spcBef>
        <a:spcAft>
          <a:spcPct val="0"/>
        </a:spcAft>
        <a:defRPr sz="3000" b="1">
          <a:solidFill>
            <a:srgbClr val="953735"/>
          </a:solidFill>
          <a:latin typeface="Arial" pitchFamily="34" charset="0"/>
          <a:cs typeface="Arial" pitchFamily="34" charset="0"/>
        </a:defRPr>
      </a:lvl8pPr>
      <a:lvl9pPr marL="1372880" algn="ctr" defTabSz="456435" rtl="0" fontAlgn="base">
        <a:spcBef>
          <a:spcPct val="0"/>
        </a:spcBef>
        <a:spcAft>
          <a:spcPct val="0"/>
        </a:spcAft>
        <a:defRPr sz="3000" b="1">
          <a:solidFill>
            <a:srgbClr val="953735"/>
          </a:solidFill>
          <a:latin typeface="Arial" pitchFamily="34" charset="0"/>
          <a:cs typeface="Arial" pitchFamily="34" charset="0"/>
        </a:defRPr>
      </a:lvl9pPr>
    </p:titleStyle>
    <p:bodyStyle>
      <a:lvl1pPr marL="342029" indent="-342029" algn="l" defTabSz="456435" rtl="0" eaLnBrk="0" fontAlgn="base" hangingPunct="0">
        <a:spcBef>
          <a:spcPct val="20000"/>
        </a:spcBef>
        <a:spcAft>
          <a:spcPct val="0"/>
        </a:spcAft>
        <a:buClr>
          <a:srgbClr val="793374"/>
        </a:buClr>
        <a:buFont typeface="Arial" charset="0"/>
        <a:buChar char="•"/>
        <a:defRPr sz="2700" kern="1200">
          <a:solidFill>
            <a:schemeClr val="tx1"/>
          </a:solidFill>
          <a:latin typeface="Arial" pitchFamily="34" charset="0"/>
          <a:ea typeface="+mn-ea"/>
          <a:cs typeface="Arial" pitchFamily="34" charset="0"/>
        </a:defRPr>
      </a:lvl1pPr>
      <a:lvl2pPr marL="742452" indent="-284825" algn="l" defTabSz="456435" rtl="0" eaLnBrk="0" fontAlgn="base" hangingPunct="0">
        <a:spcBef>
          <a:spcPct val="20000"/>
        </a:spcBef>
        <a:spcAft>
          <a:spcPct val="0"/>
        </a:spcAft>
        <a:buClr>
          <a:srgbClr val="793374"/>
        </a:buClr>
        <a:buFont typeface="Arial" charset="0"/>
        <a:buChar char="–"/>
        <a:defRPr sz="2400" kern="1200">
          <a:solidFill>
            <a:schemeClr val="tx1"/>
          </a:solidFill>
          <a:latin typeface="Arial" pitchFamily="34" charset="0"/>
          <a:ea typeface="+mn-ea"/>
          <a:cs typeface="Arial" pitchFamily="34" charset="0"/>
        </a:defRPr>
      </a:lvl2pPr>
      <a:lvl3pPr marL="1141683" indent="-227622" algn="l" defTabSz="456435" rtl="0" eaLnBrk="0" fontAlgn="base" hangingPunct="0">
        <a:spcBef>
          <a:spcPct val="20000"/>
        </a:spcBef>
        <a:spcAft>
          <a:spcPct val="0"/>
        </a:spcAft>
        <a:buClr>
          <a:srgbClr val="793374"/>
        </a:buClr>
        <a:buFont typeface="Arial" charset="0"/>
        <a:buChar char="•"/>
        <a:defRPr sz="1800" kern="1200">
          <a:solidFill>
            <a:schemeClr val="tx1"/>
          </a:solidFill>
          <a:latin typeface="Arial" pitchFamily="34" charset="0"/>
          <a:ea typeface="+mn-ea"/>
          <a:cs typeface="Arial" pitchFamily="34" charset="0"/>
        </a:defRPr>
      </a:lvl3pPr>
      <a:lvl4pPr marL="1599310" indent="-227622" algn="l" defTabSz="456435" rtl="0" eaLnBrk="0" fontAlgn="base" hangingPunct="0">
        <a:spcBef>
          <a:spcPct val="20000"/>
        </a:spcBef>
        <a:spcAft>
          <a:spcPct val="0"/>
        </a:spcAft>
        <a:buClr>
          <a:srgbClr val="793374"/>
        </a:buClr>
        <a:buFont typeface="Arial" charset="0"/>
        <a:buChar char="–"/>
        <a:defRPr sz="1500" kern="1200">
          <a:solidFill>
            <a:schemeClr val="tx1"/>
          </a:solidFill>
          <a:latin typeface="Arial" pitchFamily="34" charset="0"/>
          <a:ea typeface="+mn-ea"/>
          <a:cs typeface="Arial" pitchFamily="34" charset="0"/>
        </a:defRPr>
      </a:lvl4pPr>
      <a:lvl5pPr marL="2056937" indent="-227622" algn="l" defTabSz="456435" rtl="0" eaLnBrk="0" fontAlgn="base" hangingPunct="0">
        <a:spcBef>
          <a:spcPct val="20000"/>
        </a:spcBef>
        <a:spcAft>
          <a:spcPct val="0"/>
        </a:spcAft>
        <a:buClr>
          <a:srgbClr val="793374"/>
        </a:buClr>
        <a:buFont typeface="Arial" charset="0"/>
        <a:buChar char="»"/>
        <a:defRPr sz="1500" kern="1200">
          <a:solidFill>
            <a:schemeClr val="tx1"/>
          </a:solidFill>
          <a:latin typeface="Arial" pitchFamily="34" charset="0"/>
          <a:ea typeface="+mn-ea"/>
          <a:cs typeface="Arial" pitchFamily="34" charset="0"/>
        </a:defRPr>
      </a:lvl5pPr>
      <a:lvl6pPr marL="2514241" indent="-228567" algn="l" defTabSz="457135" rtl="0" eaLnBrk="1" latinLnBrk="0" hangingPunct="1">
        <a:spcBef>
          <a:spcPct val="20000"/>
        </a:spcBef>
        <a:buFont typeface="Arial"/>
        <a:buChar char="•"/>
        <a:defRPr sz="2000" kern="1200">
          <a:solidFill>
            <a:schemeClr val="tx1"/>
          </a:solidFill>
          <a:latin typeface="+mn-lt"/>
          <a:ea typeface="+mn-ea"/>
          <a:cs typeface="+mn-cs"/>
        </a:defRPr>
      </a:lvl6pPr>
      <a:lvl7pPr marL="2971376" indent="-228567" algn="l" defTabSz="457135" rtl="0" eaLnBrk="1" latinLnBrk="0" hangingPunct="1">
        <a:spcBef>
          <a:spcPct val="20000"/>
        </a:spcBef>
        <a:buFont typeface="Arial"/>
        <a:buChar char="•"/>
        <a:defRPr sz="2000" kern="1200">
          <a:solidFill>
            <a:schemeClr val="tx1"/>
          </a:solidFill>
          <a:latin typeface="+mn-lt"/>
          <a:ea typeface="+mn-ea"/>
          <a:cs typeface="+mn-cs"/>
        </a:defRPr>
      </a:lvl7pPr>
      <a:lvl8pPr marL="3428511" indent="-228567" algn="l" defTabSz="457135" rtl="0" eaLnBrk="1" latinLnBrk="0" hangingPunct="1">
        <a:spcBef>
          <a:spcPct val="20000"/>
        </a:spcBef>
        <a:buFont typeface="Arial"/>
        <a:buChar char="•"/>
        <a:defRPr sz="2000" kern="1200">
          <a:solidFill>
            <a:schemeClr val="tx1"/>
          </a:solidFill>
          <a:latin typeface="+mn-lt"/>
          <a:ea typeface="+mn-ea"/>
          <a:cs typeface="+mn-cs"/>
        </a:defRPr>
      </a:lvl8pPr>
      <a:lvl9pPr marL="3885646" indent="-228567" algn="l" defTabSz="45713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5" rtl="0" eaLnBrk="1" latinLnBrk="0" hangingPunct="1">
        <a:defRPr sz="1800" kern="1200">
          <a:solidFill>
            <a:schemeClr val="tx1"/>
          </a:solidFill>
          <a:latin typeface="+mn-lt"/>
          <a:ea typeface="+mn-ea"/>
          <a:cs typeface="+mn-cs"/>
        </a:defRPr>
      </a:lvl1pPr>
      <a:lvl2pPr marL="457135" algn="l" defTabSz="457135" rtl="0" eaLnBrk="1" latinLnBrk="0" hangingPunct="1">
        <a:defRPr sz="1800" kern="1200">
          <a:solidFill>
            <a:schemeClr val="tx1"/>
          </a:solidFill>
          <a:latin typeface="+mn-lt"/>
          <a:ea typeface="+mn-ea"/>
          <a:cs typeface="+mn-cs"/>
        </a:defRPr>
      </a:lvl2pPr>
      <a:lvl3pPr marL="914269" algn="l" defTabSz="457135" rtl="0" eaLnBrk="1" latinLnBrk="0" hangingPunct="1">
        <a:defRPr sz="1800" kern="1200">
          <a:solidFill>
            <a:schemeClr val="tx1"/>
          </a:solidFill>
          <a:latin typeface="+mn-lt"/>
          <a:ea typeface="+mn-ea"/>
          <a:cs typeface="+mn-cs"/>
        </a:defRPr>
      </a:lvl3pPr>
      <a:lvl4pPr marL="1371404" algn="l" defTabSz="457135" rtl="0" eaLnBrk="1" latinLnBrk="0" hangingPunct="1">
        <a:defRPr sz="1800" kern="1200">
          <a:solidFill>
            <a:schemeClr val="tx1"/>
          </a:solidFill>
          <a:latin typeface="+mn-lt"/>
          <a:ea typeface="+mn-ea"/>
          <a:cs typeface="+mn-cs"/>
        </a:defRPr>
      </a:lvl4pPr>
      <a:lvl5pPr marL="1828539" algn="l" defTabSz="457135" rtl="0" eaLnBrk="1" latinLnBrk="0" hangingPunct="1">
        <a:defRPr sz="1800" kern="1200">
          <a:solidFill>
            <a:schemeClr val="tx1"/>
          </a:solidFill>
          <a:latin typeface="+mn-lt"/>
          <a:ea typeface="+mn-ea"/>
          <a:cs typeface="+mn-cs"/>
        </a:defRPr>
      </a:lvl5pPr>
      <a:lvl6pPr marL="2285674" algn="l" defTabSz="457135" rtl="0" eaLnBrk="1" latinLnBrk="0" hangingPunct="1">
        <a:defRPr sz="1800" kern="1200">
          <a:solidFill>
            <a:schemeClr val="tx1"/>
          </a:solidFill>
          <a:latin typeface="+mn-lt"/>
          <a:ea typeface="+mn-ea"/>
          <a:cs typeface="+mn-cs"/>
        </a:defRPr>
      </a:lvl6pPr>
      <a:lvl7pPr marL="2742809" algn="l" defTabSz="457135" rtl="0" eaLnBrk="1" latinLnBrk="0" hangingPunct="1">
        <a:defRPr sz="1800" kern="1200">
          <a:solidFill>
            <a:schemeClr val="tx1"/>
          </a:solidFill>
          <a:latin typeface="+mn-lt"/>
          <a:ea typeface="+mn-ea"/>
          <a:cs typeface="+mn-cs"/>
        </a:defRPr>
      </a:lvl7pPr>
      <a:lvl8pPr marL="3199944" algn="l" defTabSz="457135" rtl="0" eaLnBrk="1" latinLnBrk="0" hangingPunct="1">
        <a:defRPr sz="1800" kern="1200">
          <a:solidFill>
            <a:schemeClr val="tx1"/>
          </a:solidFill>
          <a:latin typeface="+mn-lt"/>
          <a:ea typeface="+mn-ea"/>
          <a:cs typeface="+mn-cs"/>
        </a:defRPr>
      </a:lvl8pPr>
      <a:lvl9pPr marL="3657078" algn="l" defTabSz="457135"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kern="0" dirty="0">
                <a:solidFill>
                  <a:prstClr val="black">
                    <a:tint val="75000"/>
                  </a:prstClr>
                </a:solidFill>
                <a:latin typeface="Arial"/>
                <a:cs typeface="Arial"/>
                <a:sym typeface="Arial"/>
              </a:rPr>
              <a:pPr/>
              <a:t>2/15/2019</a:t>
            </a:fld>
            <a:endParaRPr lang="en-US" kern="0" dirty="0">
              <a:solidFill>
                <a:prstClr val="black">
                  <a:tint val="75000"/>
                </a:prstClr>
              </a:solidFill>
              <a:latin typeface="Arial"/>
              <a:cs typeface="Arial"/>
              <a:sym typeface="Aria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kern="0" dirty="0">
              <a:solidFill>
                <a:prstClr val="black">
                  <a:tint val="75000"/>
                </a:prstClr>
              </a:solidFill>
              <a:latin typeface="Arial"/>
              <a:cs typeface="Arial"/>
              <a:sym typeface="Aria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kern="0" dirty="0">
                <a:solidFill>
                  <a:prstClr val="black">
                    <a:tint val="75000"/>
                  </a:prstClr>
                </a:solidFill>
                <a:latin typeface="Arial"/>
                <a:cs typeface="Arial"/>
                <a:sym typeface="Arial"/>
              </a:rPr>
              <a:pPr/>
              <a:t>‹#›</a:t>
            </a:fld>
            <a:endParaRPr lang="en-US" kern="0" dirty="0">
              <a:solidFill>
                <a:prstClr val="black">
                  <a:tint val="75000"/>
                </a:prstClr>
              </a:solidFill>
              <a:latin typeface="Arial"/>
              <a:cs typeface="Arial"/>
              <a:sym typeface="Arial"/>
            </a:endParaRPr>
          </a:p>
        </p:txBody>
      </p:sp>
      <p:pic>
        <p:nvPicPr>
          <p:cNvPr id="7"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4790" t="34910" r="13292" b="35231"/>
          <a:stretch/>
        </p:blipFill>
        <p:spPr>
          <a:xfrm>
            <a:off x="214314" y="5778312"/>
            <a:ext cx="2271712" cy="943165"/>
          </a:xfrm>
          <a:prstGeom prst="rect">
            <a:avLst/>
          </a:prstGeom>
        </p:spPr>
      </p:pic>
    </p:spTree>
    <p:extLst>
      <p:ext uri="{BB962C8B-B14F-4D97-AF65-F5344CB8AC3E}">
        <p14:creationId xmlns:p14="http://schemas.microsoft.com/office/powerpoint/2010/main" val="3553500179"/>
      </p:ext>
    </p:extLst>
  </p:cSld>
  <p:clrMap bg1="lt1" tx1="dk1" bg2="lt2" tx2="dk2" accent1="accent1" accent2="accent2" accent3="accent3" accent4="accent4" accent5="accent5" accent6="accent6" hlink="hlink" folHlink="folHlink"/>
  <p:sldLayoutIdLst>
    <p:sldLayoutId id="21474838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8">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684" y="671021"/>
            <a:ext cx="822864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36" tIns="45670" rIns="91336" bIns="45670"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684" y="2046442"/>
            <a:ext cx="8228647" cy="36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36" tIns="45670" rIns="91336" bIns="4567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4111992805"/>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Lst>
  <p:txStyles>
    <p:titleStyle>
      <a:lvl1pPr algn="ctr" defTabSz="455980" rtl="0" eaLnBrk="0" fontAlgn="base" hangingPunct="0">
        <a:spcBef>
          <a:spcPct val="0"/>
        </a:spcBef>
        <a:spcAft>
          <a:spcPct val="0"/>
        </a:spcAft>
        <a:defRPr sz="3000" b="1" kern="1200">
          <a:solidFill>
            <a:srgbClr val="953735"/>
          </a:solidFill>
          <a:latin typeface="Arial" pitchFamily="34" charset="0"/>
          <a:ea typeface="+mj-ea"/>
          <a:cs typeface="Arial" pitchFamily="34" charset="0"/>
        </a:defRPr>
      </a:lvl1pPr>
      <a:lvl2pPr algn="ctr" defTabSz="455980" rtl="0" eaLnBrk="0" fontAlgn="base" hangingPunct="0">
        <a:spcBef>
          <a:spcPct val="0"/>
        </a:spcBef>
        <a:spcAft>
          <a:spcPct val="0"/>
        </a:spcAft>
        <a:defRPr sz="3000" b="1">
          <a:solidFill>
            <a:srgbClr val="953735"/>
          </a:solidFill>
          <a:latin typeface="Arial" pitchFamily="34" charset="0"/>
          <a:cs typeface="Arial" pitchFamily="34" charset="0"/>
        </a:defRPr>
      </a:lvl2pPr>
      <a:lvl3pPr algn="ctr" defTabSz="455980" rtl="0" eaLnBrk="0" fontAlgn="base" hangingPunct="0">
        <a:spcBef>
          <a:spcPct val="0"/>
        </a:spcBef>
        <a:spcAft>
          <a:spcPct val="0"/>
        </a:spcAft>
        <a:defRPr sz="3000" b="1">
          <a:solidFill>
            <a:srgbClr val="953735"/>
          </a:solidFill>
          <a:latin typeface="Arial" pitchFamily="34" charset="0"/>
          <a:cs typeface="Arial" pitchFamily="34" charset="0"/>
        </a:defRPr>
      </a:lvl3pPr>
      <a:lvl4pPr algn="ctr" defTabSz="455980" rtl="0" eaLnBrk="0" fontAlgn="base" hangingPunct="0">
        <a:spcBef>
          <a:spcPct val="0"/>
        </a:spcBef>
        <a:spcAft>
          <a:spcPct val="0"/>
        </a:spcAft>
        <a:defRPr sz="3000" b="1">
          <a:solidFill>
            <a:srgbClr val="953735"/>
          </a:solidFill>
          <a:latin typeface="Arial" pitchFamily="34" charset="0"/>
          <a:cs typeface="Arial" pitchFamily="34" charset="0"/>
        </a:defRPr>
      </a:lvl4pPr>
      <a:lvl5pPr algn="ctr" defTabSz="455980" rtl="0" eaLnBrk="0" fontAlgn="base" hangingPunct="0">
        <a:spcBef>
          <a:spcPct val="0"/>
        </a:spcBef>
        <a:spcAft>
          <a:spcPct val="0"/>
        </a:spcAft>
        <a:defRPr sz="3000" b="1">
          <a:solidFill>
            <a:srgbClr val="953735"/>
          </a:solidFill>
          <a:latin typeface="Arial" pitchFamily="34" charset="0"/>
          <a:cs typeface="Arial" pitchFamily="34" charset="0"/>
        </a:defRPr>
      </a:lvl5pPr>
      <a:lvl6pPr marL="342877" algn="ctr" defTabSz="455980" rtl="0" fontAlgn="base">
        <a:spcBef>
          <a:spcPct val="0"/>
        </a:spcBef>
        <a:spcAft>
          <a:spcPct val="0"/>
        </a:spcAft>
        <a:defRPr sz="3000" b="1">
          <a:solidFill>
            <a:srgbClr val="953735"/>
          </a:solidFill>
          <a:latin typeface="Arial" pitchFamily="34" charset="0"/>
          <a:cs typeface="Arial" pitchFamily="34" charset="0"/>
        </a:defRPr>
      </a:lvl6pPr>
      <a:lvl7pPr marL="685754" algn="ctr" defTabSz="455980" rtl="0" fontAlgn="base">
        <a:spcBef>
          <a:spcPct val="0"/>
        </a:spcBef>
        <a:spcAft>
          <a:spcPct val="0"/>
        </a:spcAft>
        <a:defRPr sz="3000" b="1">
          <a:solidFill>
            <a:srgbClr val="953735"/>
          </a:solidFill>
          <a:latin typeface="Arial" pitchFamily="34" charset="0"/>
          <a:cs typeface="Arial" pitchFamily="34" charset="0"/>
        </a:defRPr>
      </a:lvl7pPr>
      <a:lvl8pPr marL="1028631" algn="ctr" defTabSz="455980" rtl="0" fontAlgn="base">
        <a:spcBef>
          <a:spcPct val="0"/>
        </a:spcBef>
        <a:spcAft>
          <a:spcPct val="0"/>
        </a:spcAft>
        <a:defRPr sz="3000" b="1">
          <a:solidFill>
            <a:srgbClr val="953735"/>
          </a:solidFill>
          <a:latin typeface="Arial" pitchFamily="34" charset="0"/>
          <a:cs typeface="Arial" pitchFamily="34" charset="0"/>
        </a:defRPr>
      </a:lvl8pPr>
      <a:lvl9pPr marL="1371509" algn="ctr" defTabSz="455980" rtl="0" fontAlgn="base">
        <a:spcBef>
          <a:spcPct val="0"/>
        </a:spcBef>
        <a:spcAft>
          <a:spcPct val="0"/>
        </a:spcAft>
        <a:defRPr sz="3000" b="1">
          <a:solidFill>
            <a:srgbClr val="953735"/>
          </a:solidFill>
          <a:latin typeface="Arial" pitchFamily="34" charset="0"/>
          <a:cs typeface="Arial" pitchFamily="34" charset="0"/>
        </a:defRPr>
      </a:lvl9pPr>
    </p:titleStyle>
    <p:bodyStyle>
      <a:lvl1pPr marL="341686" indent="-341686" algn="l" defTabSz="455980" rtl="0" eaLnBrk="0" fontAlgn="base" hangingPunct="0">
        <a:spcBef>
          <a:spcPct val="20000"/>
        </a:spcBef>
        <a:spcAft>
          <a:spcPct val="0"/>
        </a:spcAft>
        <a:buClr>
          <a:srgbClr val="793374"/>
        </a:buClr>
        <a:buFont typeface="Arial" charset="0"/>
        <a:buChar char="•"/>
        <a:defRPr sz="2700" kern="1200">
          <a:solidFill>
            <a:schemeClr val="tx1"/>
          </a:solidFill>
          <a:latin typeface="Arial" pitchFamily="34" charset="0"/>
          <a:ea typeface="+mn-ea"/>
          <a:cs typeface="Arial" pitchFamily="34" charset="0"/>
        </a:defRPr>
      </a:lvl1pPr>
      <a:lvl2pPr marL="741710" indent="-284542" algn="l" defTabSz="455980" rtl="0" eaLnBrk="0" fontAlgn="base" hangingPunct="0">
        <a:spcBef>
          <a:spcPct val="20000"/>
        </a:spcBef>
        <a:spcAft>
          <a:spcPct val="0"/>
        </a:spcAft>
        <a:buClr>
          <a:srgbClr val="793374"/>
        </a:buClr>
        <a:buFont typeface="Arial" charset="0"/>
        <a:buChar char="–"/>
        <a:defRPr sz="2400" kern="1200">
          <a:solidFill>
            <a:schemeClr val="tx1"/>
          </a:solidFill>
          <a:latin typeface="Arial" pitchFamily="34" charset="0"/>
          <a:ea typeface="+mn-ea"/>
          <a:cs typeface="Arial" pitchFamily="34" charset="0"/>
        </a:defRPr>
      </a:lvl2pPr>
      <a:lvl3pPr marL="1140542" indent="-227392" algn="l" defTabSz="455980" rtl="0" eaLnBrk="0" fontAlgn="base" hangingPunct="0">
        <a:spcBef>
          <a:spcPct val="20000"/>
        </a:spcBef>
        <a:spcAft>
          <a:spcPct val="0"/>
        </a:spcAft>
        <a:buClr>
          <a:srgbClr val="793374"/>
        </a:buClr>
        <a:buFont typeface="Arial" charset="0"/>
        <a:buChar char="•"/>
        <a:defRPr sz="1800" kern="1200">
          <a:solidFill>
            <a:schemeClr val="tx1"/>
          </a:solidFill>
          <a:latin typeface="Arial" pitchFamily="34" charset="0"/>
          <a:ea typeface="+mn-ea"/>
          <a:cs typeface="Arial" pitchFamily="34" charset="0"/>
        </a:defRPr>
      </a:lvl3pPr>
      <a:lvl4pPr marL="1597714" indent="-227392" algn="l" defTabSz="455980" rtl="0" eaLnBrk="0" fontAlgn="base" hangingPunct="0">
        <a:spcBef>
          <a:spcPct val="20000"/>
        </a:spcBef>
        <a:spcAft>
          <a:spcPct val="0"/>
        </a:spcAft>
        <a:buClr>
          <a:srgbClr val="793374"/>
        </a:buClr>
        <a:buFont typeface="Arial" charset="0"/>
        <a:buChar char="–"/>
        <a:defRPr sz="1500" kern="1200">
          <a:solidFill>
            <a:schemeClr val="tx1"/>
          </a:solidFill>
          <a:latin typeface="Arial" pitchFamily="34" charset="0"/>
          <a:ea typeface="+mn-ea"/>
          <a:cs typeface="Arial" pitchFamily="34" charset="0"/>
        </a:defRPr>
      </a:lvl4pPr>
      <a:lvl5pPr marL="2054883" indent="-227392" algn="l" defTabSz="455980" rtl="0" eaLnBrk="0" fontAlgn="base" hangingPunct="0">
        <a:spcBef>
          <a:spcPct val="20000"/>
        </a:spcBef>
        <a:spcAft>
          <a:spcPct val="0"/>
        </a:spcAft>
        <a:buClr>
          <a:srgbClr val="793374"/>
        </a:buClr>
        <a:buFont typeface="Arial" charset="0"/>
        <a:buChar char="»"/>
        <a:defRPr sz="1500" kern="1200">
          <a:solidFill>
            <a:schemeClr val="tx1"/>
          </a:solidFill>
          <a:latin typeface="Arial" pitchFamily="34" charset="0"/>
          <a:ea typeface="+mn-ea"/>
          <a:cs typeface="Arial" pitchFamily="34" charset="0"/>
        </a:defRPr>
      </a:lvl5pPr>
      <a:lvl6pPr marL="2511733" indent="-228337" algn="l" defTabSz="456680" rtl="0" eaLnBrk="1" latinLnBrk="0" hangingPunct="1">
        <a:spcBef>
          <a:spcPct val="20000"/>
        </a:spcBef>
        <a:buFont typeface="Arial"/>
        <a:buChar char="•"/>
        <a:defRPr sz="2000" kern="1200">
          <a:solidFill>
            <a:schemeClr val="tx1"/>
          </a:solidFill>
          <a:latin typeface="+mn-lt"/>
          <a:ea typeface="+mn-ea"/>
          <a:cs typeface="+mn-cs"/>
        </a:defRPr>
      </a:lvl6pPr>
      <a:lvl7pPr marL="2968410" indent="-228337" algn="l" defTabSz="456680" rtl="0" eaLnBrk="1" latinLnBrk="0" hangingPunct="1">
        <a:spcBef>
          <a:spcPct val="20000"/>
        </a:spcBef>
        <a:buFont typeface="Arial"/>
        <a:buChar char="•"/>
        <a:defRPr sz="2000" kern="1200">
          <a:solidFill>
            <a:schemeClr val="tx1"/>
          </a:solidFill>
          <a:latin typeface="+mn-lt"/>
          <a:ea typeface="+mn-ea"/>
          <a:cs typeface="+mn-cs"/>
        </a:defRPr>
      </a:lvl7pPr>
      <a:lvl8pPr marL="3425088" indent="-228337" algn="l" defTabSz="456680" rtl="0" eaLnBrk="1" latinLnBrk="0" hangingPunct="1">
        <a:spcBef>
          <a:spcPct val="20000"/>
        </a:spcBef>
        <a:buFont typeface="Arial"/>
        <a:buChar char="•"/>
        <a:defRPr sz="2000" kern="1200">
          <a:solidFill>
            <a:schemeClr val="tx1"/>
          </a:solidFill>
          <a:latin typeface="+mn-lt"/>
          <a:ea typeface="+mn-ea"/>
          <a:cs typeface="+mn-cs"/>
        </a:defRPr>
      </a:lvl8pPr>
      <a:lvl9pPr marL="3881768" indent="-228337" algn="l" defTabSz="45668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680" rtl="0" eaLnBrk="1" latinLnBrk="0" hangingPunct="1">
        <a:defRPr sz="1800" kern="1200">
          <a:solidFill>
            <a:schemeClr val="tx1"/>
          </a:solidFill>
          <a:latin typeface="+mn-lt"/>
          <a:ea typeface="+mn-ea"/>
          <a:cs typeface="+mn-cs"/>
        </a:defRPr>
      </a:lvl1pPr>
      <a:lvl2pPr marL="456680" algn="l" defTabSz="456680" rtl="0" eaLnBrk="1" latinLnBrk="0" hangingPunct="1">
        <a:defRPr sz="1800" kern="1200">
          <a:solidFill>
            <a:schemeClr val="tx1"/>
          </a:solidFill>
          <a:latin typeface="+mn-lt"/>
          <a:ea typeface="+mn-ea"/>
          <a:cs typeface="+mn-cs"/>
        </a:defRPr>
      </a:lvl2pPr>
      <a:lvl3pPr marL="913358" algn="l" defTabSz="456680" rtl="0" eaLnBrk="1" latinLnBrk="0" hangingPunct="1">
        <a:defRPr sz="1800" kern="1200">
          <a:solidFill>
            <a:schemeClr val="tx1"/>
          </a:solidFill>
          <a:latin typeface="+mn-lt"/>
          <a:ea typeface="+mn-ea"/>
          <a:cs typeface="+mn-cs"/>
        </a:defRPr>
      </a:lvl3pPr>
      <a:lvl4pPr marL="1370034" algn="l" defTabSz="456680" rtl="0" eaLnBrk="1" latinLnBrk="0" hangingPunct="1">
        <a:defRPr sz="1800" kern="1200">
          <a:solidFill>
            <a:schemeClr val="tx1"/>
          </a:solidFill>
          <a:latin typeface="+mn-lt"/>
          <a:ea typeface="+mn-ea"/>
          <a:cs typeface="+mn-cs"/>
        </a:defRPr>
      </a:lvl4pPr>
      <a:lvl5pPr marL="1826714" algn="l" defTabSz="456680" rtl="0" eaLnBrk="1" latinLnBrk="0" hangingPunct="1">
        <a:defRPr sz="1800" kern="1200">
          <a:solidFill>
            <a:schemeClr val="tx1"/>
          </a:solidFill>
          <a:latin typeface="+mn-lt"/>
          <a:ea typeface="+mn-ea"/>
          <a:cs typeface="+mn-cs"/>
        </a:defRPr>
      </a:lvl5pPr>
      <a:lvl6pPr marL="2283392" algn="l" defTabSz="456680" rtl="0" eaLnBrk="1" latinLnBrk="0" hangingPunct="1">
        <a:defRPr sz="1800" kern="1200">
          <a:solidFill>
            <a:schemeClr val="tx1"/>
          </a:solidFill>
          <a:latin typeface="+mn-lt"/>
          <a:ea typeface="+mn-ea"/>
          <a:cs typeface="+mn-cs"/>
        </a:defRPr>
      </a:lvl6pPr>
      <a:lvl7pPr marL="2740070" algn="l" defTabSz="456680" rtl="0" eaLnBrk="1" latinLnBrk="0" hangingPunct="1">
        <a:defRPr sz="1800" kern="1200">
          <a:solidFill>
            <a:schemeClr val="tx1"/>
          </a:solidFill>
          <a:latin typeface="+mn-lt"/>
          <a:ea typeface="+mn-ea"/>
          <a:cs typeface="+mn-cs"/>
        </a:defRPr>
      </a:lvl7pPr>
      <a:lvl8pPr marL="3196749" algn="l" defTabSz="456680" rtl="0" eaLnBrk="1" latinLnBrk="0" hangingPunct="1">
        <a:defRPr sz="1800" kern="1200">
          <a:solidFill>
            <a:schemeClr val="tx1"/>
          </a:solidFill>
          <a:latin typeface="+mn-lt"/>
          <a:ea typeface="+mn-ea"/>
          <a:cs typeface="+mn-cs"/>
        </a:defRPr>
      </a:lvl8pPr>
      <a:lvl9pPr marL="3653429" algn="l" defTabSz="45668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8">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681" y="671021"/>
            <a:ext cx="822864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5" tIns="45688" rIns="91375" bIns="45688"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681" y="2046439"/>
            <a:ext cx="8228647" cy="36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75" tIns="45688" rIns="91375" bIns="4568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1915089220"/>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Lst>
  <p:txStyles>
    <p:titleStyle>
      <a:lvl1pPr algn="ctr" defTabSz="456175" rtl="0" eaLnBrk="0" fontAlgn="base" hangingPunct="0">
        <a:spcBef>
          <a:spcPct val="0"/>
        </a:spcBef>
        <a:spcAft>
          <a:spcPct val="0"/>
        </a:spcAft>
        <a:defRPr sz="3000" b="1" kern="1200">
          <a:solidFill>
            <a:srgbClr val="953735"/>
          </a:solidFill>
          <a:latin typeface="Arial" pitchFamily="34" charset="0"/>
          <a:ea typeface="+mj-ea"/>
          <a:cs typeface="Arial" pitchFamily="34" charset="0"/>
        </a:defRPr>
      </a:lvl1pPr>
      <a:lvl2pPr algn="ctr" defTabSz="456175" rtl="0" eaLnBrk="0" fontAlgn="base" hangingPunct="0">
        <a:spcBef>
          <a:spcPct val="0"/>
        </a:spcBef>
        <a:spcAft>
          <a:spcPct val="0"/>
        </a:spcAft>
        <a:defRPr sz="3000" b="1">
          <a:solidFill>
            <a:srgbClr val="953735"/>
          </a:solidFill>
          <a:latin typeface="Arial" pitchFamily="34" charset="0"/>
          <a:cs typeface="Arial" pitchFamily="34" charset="0"/>
        </a:defRPr>
      </a:lvl2pPr>
      <a:lvl3pPr algn="ctr" defTabSz="456175" rtl="0" eaLnBrk="0" fontAlgn="base" hangingPunct="0">
        <a:spcBef>
          <a:spcPct val="0"/>
        </a:spcBef>
        <a:spcAft>
          <a:spcPct val="0"/>
        </a:spcAft>
        <a:defRPr sz="3000" b="1">
          <a:solidFill>
            <a:srgbClr val="953735"/>
          </a:solidFill>
          <a:latin typeface="Arial" pitchFamily="34" charset="0"/>
          <a:cs typeface="Arial" pitchFamily="34" charset="0"/>
        </a:defRPr>
      </a:lvl3pPr>
      <a:lvl4pPr algn="ctr" defTabSz="456175" rtl="0" eaLnBrk="0" fontAlgn="base" hangingPunct="0">
        <a:spcBef>
          <a:spcPct val="0"/>
        </a:spcBef>
        <a:spcAft>
          <a:spcPct val="0"/>
        </a:spcAft>
        <a:defRPr sz="3000" b="1">
          <a:solidFill>
            <a:srgbClr val="953735"/>
          </a:solidFill>
          <a:latin typeface="Arial" pitchFamily="34" charset="0"/>
          <a:cs typeface="Arial" pitchFamily="34" charset="0"/>
        </a:defRPr>
      </a:lvl4pPr>
      <a:lvl5pPr algn="ctr" defTabSz="456175" rtl="0" eaLnBrk="0" fontAlgn="base" hangingPunct="0">
        <a:spcBef>
          <a:spcPct val="0"/>
        </a:spcBef>
        <a:spcAft>
          <a:spcPct val="0"/>
        </a:spcAft>
        <a:defRPr sz="3000" b="1">
          <a:solidFill>
            <a:srgbClr val="953735"/>
          </a:solidFill>
          <a:latin typeface="Arial" pitchFamily="34" charset="0"/>
          <a:cs typeface="Arial" pitchFamily="34" charset="0"/>
        </a:defRPr>
      </a:lvl5pPr>
      <a:lvl6pPr marL="343024" algn="ctr" defTabSz="456175" rtl="0" fontAlgn="base">
        <a:spcBef>
          <a:spcPct val="0"/>
        </a:spcBef>
        <a:spcAft>
          <a:spcPct val="0"/>
        </a:spcAft>
        <a:defRPr sz="3000" b="1">
          <a:solidFill>
            <a:srgbClr val="953735"/>
          </a:solidFill>
          <a:latin typeface="Arial" pitchFamily="34" charset="0"/>
          <a:cs typeface="Arial" pitchFamily="34" charset="0"/>
        </a:defRPr>
      </a:lvl6pPr>
      <a:lvl7pPr marL="686048" algn="ctr" defTabSz="456175" rtl="0" fontAlgn="base">
        <a:spcBef>
          <a:spcPct val="0"/>
        </a:spcBef>
        <a:spcAft>
          <a:spcPct val="0"/>
        </a:spcAft>
        <a:defRPr sz="3000" b="1">
          <a:solidFill>
            <a:srgbClr val="953735"/>
          </a:solidFill>
          <a:latin typeface="Arial" pitchFamily="34" charset="0"/>
          <a:cs typeface="Arial" pitchFamily="34" charset="0"/>
        </a:defRPr>
      </a:lvl7pPr>
      <a:lvl8pPr marL="1029072" algn="ctr" defTabSz="456175" rtl="0" fontAlgn="base">
        <a:spcBef>
          <a:spcPct val="0"/>
        </a:spcBef>
        <a:spcAft>
          <a:spcPct val="0"/>
        </a:spcAft>
        <a:defRPr sz="3000" b="1">
          <a:solidFill>
            <a:srgbClr val="953735"/>
          </a:solidFill>
          <a:latin typeface="Arial" pitchFamily="34" charset="0"/>
          <a:cs typeface="Arial" pitchFamily="34" charset="0"/>
        </a:defRPr>
      </a:lvl8pPr>
      <a:lvl9pPr marL="1372096" algn="ctr" defTabSz="456175" rtl="0" fontAlgn="base">
        <a:spcBef>
          <a:spcPct val="0"/>
        </a:spcBef>
        <a:spcAft>
          <a:spcPct val="0"/>
        </a:spcAft>
        <a:defRPr sz="3000" b="1">
          <a:solidFill>
            <a:srgbClr val="953735"/>
          </a:solidFill>
          <a:latin typeface="Arial" pitchFamily="34" charset="0"/>
          <a:cs typeface="Arial" pitchFamily="34" charset="0"/>
        </a:defRPr>
      </a:lvl9pPr>
    </p:titleStyle>
    <p:bodyStyle>
      <a:lvl1pPr marL="341833" indent="-341833" algn="l" defTabSz="456175" rtl="0" eaLnBrk="0" fontAlgn="base" hangingPunct="0">
        <a:spcBef>
          <a:spcPct val="20000"/>
        </a:spcBef>
        <a:spcAft>
          <a:spcPct val="0"/>
        </a:spcAft>
        <a:buClr>
          <a:srgbClr val="793374"/>
        </a:buClr>
        <a:buFont typeface="Arial" charset="0"/>
        <a:buChar char="•"/>
        <a:defRPr sz="2700" kern="1200">
          <a:solidFill>
            <a:schemeClr val="tx1"/>
          </a:solidFill>
          <a:latin typeface="Arial" pitchFamily="34" charset="0"/>
          <a:ea typeface="+mn-ea"/>
          <a:cs typeface="Arial" pitchFamily="34" charset="0"/>
        </a:defRPr>
      </a:lvl1pPr>
      <a:lvl2pPr marL="742028" indent="-284663" algn="l" defTabSz="456175" rtl="0" eaLnBrk="0" fontAlgn="base" hangingPunct="0">
        <a:spcBef>
          <a:spcPct val="20000"/>
        </a:spcBef>
        <a:spcAft>
          <a:spcPct val="0"/>
        </a:spcAft>
        <a:buClr>
          <a:srgbClr val="793374"/>
        </a:buClr>
        <a:buFont typeface="Arial" charset="0"/>
        <a:buChar char="–"/>
        <a:defRPr sz="2400" kern="1200">
          <a:solidFill>
            <a:schemeClr val="tx1"/>
          </a:solidFill>
          <a:latin typeface="Arial" pitchFamily="34" charset="0"/>
          <a:ea typeface="+mn-ea"/>
          <a:cs typeface="Arial" pitchFamily="34" charset="0"/>
        </a:defRPr>
      </a:lvl2pPr>
      <a:lvl3pPr marL="1141031" indent="-227491" algn="l" defTabSz="456175" rtl="0" eaLnBrk="0" fontAlgn="base" hangingPunct="0">
        <a:spcBef>
          <a:spcPct val="20000"/>
        </a:spcBef>
        <a:spcAft>
          <a:spcPct val="0"/>
        </a:spcAft>
        <a:buClr>
          <a:srgbClr val="793374"/>
        </a:buClr>
        <a:buFont typeface="Arial" charset="0"/>
        <a:buChar char="•"/>
        <a:defRPr sz="1800" kern="1200">
          <a:solidFill>
            <a:schemeClr val="tx1"/>
          </a:solidFill>
          <a:latin typeface="Arial" pitchFamily="34" charset="0"/>
          <a:ea typeface="+mn-ea"/>
          <a:cs typeface="Arial" pitchFamily="34" charset="0"/>
        </a:defRPr>
      </a:lvl3pPr>
      <a:lvl4pPr marL="1598398" indent="-227491" algn="l" defTabSz="456175" rtl="0" eaLnBrk="0" fontAlgn="base" hangingPunct="0">
        <a:spcBef>
          <a:spcPct val="20000"/>
        </a:spcBef>
        <a:spcAft>
          <a:spcPct val="0"/>
        </a:spcAft>
        <a:buClr>
          <a:srgbClr val="793374"/>
        </a:buClr>
        <a:buFont typeface="Arial" charset="0"/>
        <a:buChar char="–"/>
        <a:defRPr sz="1500" kern="1200">
          <a:solidFill>
            <a:schemeClr val="tx1"/>
          </a:solidFill>
          <a:latin typeface="Arial" pitchFamily="34" charset="0"/>
          <a:ea typeface="+mn-ea"/>
          <a:cs typeface="Arial" pitchFamily="34" charset="0"/>
        </a:defRPr>
      </a:lvl4pPr>
      <a:lvl5pPr marL="2055763" indent="-227491" algn="l" defTabSz="456175" rtl="0" eaLnBrk="0" fontAlgn="base" hangingPunct="0">
        <a:spcBef>
          <a:spcPct val="20000"/>
        </a:spcBef>
        <a:spcAft>
          <a:spcPct val="0"/>
        </a:spcAft>
        <a:buClr>
          <a:srgbClr val="793374"/>
        </a:buClr>
        <a:buFont typeface="Arial" charset="0"/>
        <a:buChar char="»"/>
        <a:defRPr sz="1500" kern="1200">
          <a:solidFill>
            <a:schemeClr val="tx1"/>
          </a:solidFill>
          <a:latin typeface="Arial" pitchFamily="34" charset="0"/>
          <a:ea typeface="+mn-ea"/>
          <a:cs typeface="Arial" pitchFamily="34" charset="0"/>
        </a:defRPr>
      </a:lvl5pPr>
      <a:lvl6pPr marL="2512808" indent="-228436" algn="l" defTabSz="456875" rtl="0" eaLnBrk="1" latinLnBrk="0" hangingPunct="1">
        <a:spcBef>
          <a:spcPct val="20000"/>
        </a:spcBef>
        <a:buFont typeface="Arial"/>
        <a:buChar char="•"/>
        <a:defRPr sz="2000" kern="1200">
          <a:solidFill>
            <a:schemeClr val="tx1"/>
          </a:solidFill>
          <a:latin typeface="+mn-lt"/>
          <a:ea typeface="+mn-ea"/>
          <a:cs typeface="+mn-cs"/>
        </a:defRPr>
      </a:lvl6pPr>
      <a:lvl7pPr marL="2969681" indent="-228436" algn="l" defTabSz="456875" rtl="0" eaLnBrk="1" latinLnBrk="0" hangingPunct="1">
        <a:spcBef>
          <a:spcPct val="20000"/>
        </a:spcBef>
        <a:buFont typeface="Arial"/>
        <a:buChar char="•"/>
        <a:defRPr sz="2000" kern="1200">
          <a:solidFill>
            <a:schemeClr val="tx1"/>
          </a:solidFill>
          <a:latin typeface="+mn-lt"/>
          <a:ea typeface="+mn-ea"/>
          <a:cs typeface="+mn-cs"/>
        </a:defRPr>
      </a:lvl7pPr>
      <a:lvl8pPr marL="3426555" indent="-228436" algn="l" defTabSz="456875" rtl="0" eaLnBrk="1" latinLnBrk="0" hangingPunct="1">
        <a:spcBef>
          <a:spcPct val="20000"/>
        </a:spcBef>
        <a:buFont typeface="Arial"/>
        <a:buChar char="•"/>
        <a:defRPr sz="2000" kern="1200">
          <a:solidFill>
            <a:schemeClr val="tx1"/>
          </a:solidFill>
          <a:latin typeface="+mn-lt"/>
          <a:ea typeface="+mn-ea"/>
          <a:cs typeface="+mn-cs"/>
        </a:defRPr>
      </a:lvl8pPr>
      <a:lvl9pPr marL="3883430" indent="-228436" algn="l" defTabSz="45687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875" rtl="0" eaLnBrk="1" latinLnBrk="0" hangingPunct="1">
        <a:defRPr sz="1800" kern="1200">
          <a:solidFill>
            <a:schemeClr val="tx1"/>
          </a:solidFill>
          <a:latin typeface="+mn-lt"/>
          <a:ea typeface="+mn-ea"/>
          <a:cs typeface="+mn-cs"/>
        </a:defRPr>
      </a:lvl1pPr>
      <a:lvl2pPr marL="456875" algn="l" defTabSz="456875" rtl="0" eaLnBrk="1" latinLnBrk="0" hangingPunct="1">
        <a:defRPr sz="1800" kern="1200">
          <a:solidFill>
            <a:schemeClr val="tx1"/>
          </a:solidFill>
          <a:latin typeface="+mn-lt"/>
          <a:ea typeface="+mn-ea"/>
          <a:cs typeface="+mn-cs"/>
        </a:defRPr>
      </a:lvl2pPr>
      <a:lvl3pPr marL="913748" algn="l" defTabSz="456875" rtl="0" eaLnBrk="1" latinLnBrk="0" hangingPunct="1">
        <a:defRPr sz="1800" kern="1200">
          <a:solidFill>
            <a:schemeClr val="tx1"/>
          </a:solidFill>
          <a:latin typeface="+mn-lt"/>
          <a:ea typeface="+mn-ea"/>
          <a:cs typeface="+mn-cs"/>
        </a:defRPr>
      </a:lvl3pPr>
      <a:lvl4pPr marL="1370621" algn="l" defTabSz="456875" rtl="0" eaLnBrk="1" latinLnBrk="0" hangingPunct="1">
        <a:defRPr sz="1800" kern="1200">
          <a:solidFill>
            <a:schemeClr val="tx1"/>
          </a:solidFill>
          <a:latin typeface="+mn-lt"/>
          <a:ea typeface="+mn-ea"/>
          <a:cs typeface="+mn-cs"/>
        </a:defRPr>
      </a:lvl4pPr>
      <a:lvl5pPr marL="1827495" algn="l" defTabSz="456875" rtl="0" eaLnBrk="1" latinLnBrk="0" hangingPunct="1">
        <a:defRPr sz="1800" kern="1200">
          <a:solidFill>
            <a:schemeClr val="tx1"/>
          </a:solidFill>
          <a:latin typeface="+mn-lt"/>
          <a:ea typeface="+mn-ea"/>
          <a:cs typeface="+mn-cs"/>
        </a:defRPr>
      </a:lvl5pPr>
      <a:lvl6pPr marL="2284370" algn="l" defTabSz="456875" rtl="0" eaLnBrk="1" latinLnBrk="0" hangingPunct="1">
        <a:defRPr sz="1800" kern="1200">
          <a:solidFill>
            <a:schemeClr val="tx1"/>
          </a:solidFill>
          <a:latin typeface="+mn-lt"/>
          <a:ea typeface="+mn-ea"/>
          <a:cs typeface="+mn-cs"/>
        </a:defRPr>
      </a:lvl6pPr>
      <a:lvl7pPr marL="2741243" algn="l" defTabSz="456875" rtl="0" eaLnBrk="1" latinLnBrk="0" hangingPunct="1">
        <a:defRPr sz="1800" kern="1200">
          <a:solidFill>
            <a:schemeClr val="tx1"/>
          </a:solidFill>
          <a:latin typeface="+mn-lt"/>
          <a:ea typeface="+mn-ea"/>
          <a:cs typeface="+mn-cs"/>
        </a:defRPr>
      </a:lvl7pPr>
      <a:lvl8pPr marL="3198118" algn="l" defTabSz="456875" rtl="0" eaLnBrk="1" latinLnBrk="0" hangingPunct="1">
        <a:defRPr sz="1800" kern="1200">
          <a:solidFill>
            <a:schemeClr val="tx1"/>
          </a:solidFill>
          <a:latin typeface="+mn-lt"/>
          <a:ea typeface="+mn-ea"/>
          <a:cs typeface="+mn-cs"/>
        </a:defRPr>
      </a:lvl8pPr>
      <a:lvl9pPr marL="3654992" algn="l" defTabSz="45687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8">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677" y="671021"/>
            <a:ext cx="822864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677" y="2046435"/>
            <a:ext cx="8228647" cy="36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3190360096"/>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txStyles>
    <p:titleStyle>
      <a:lvl1pPr algn="ctr" defTabSz="456435" rtl="0" eaLnBrk="0" fontAlgn="base" hangingPunct="0">
        <a:spcBef>
          <a:spcPct val="0"/>
        </a:spcBef>
        <a:spcAft>
          <a:spcPct val="0"/>
        </a:spcAft>
        <a:defRPr sz="3000" b="1" kern="1200">
          <a:solidFill>
            <a:srgbClr val="953735"/>
          </a:solidFill>
          <a:latin typeface="Arial" pitchFamily="34" charset="0"/>
          <a:ea typeface="+mj-ea"/>
          <a:cs typeface="Arial" pitchFamily="34" charset="0"/>
        </a:defRPr>
      </a:lvl1pPr>
      <a:lvl2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2pPr>
      <a:lvl3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3pPr>
      <a:lvl4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4pPr>
      <a:lvl5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5pPr>
      <a:lvl6pPr marL="343220" algn="ctr" defTabSz="456435" rtl="0" fontAlgn="base">
        <a:spcBef>
          <a:spcPct val="0"/>
        </a:spcBef>
        <a:spcAft>
          <a:spcPct val="0"/>
        </a:spcAft>
        <a:defRPr sz="3000" b="1">
          <a:solidFill>
            <a:srgbClr val="953735"/>
          </a:solidFill>
          <a:latin typeface="Arial" pitchFamily="34" charset="0"/>
          <a:cs typeface="Arial" pitchFamily="34" charset="0"/>
        </a:defRPr>
      </a:lvl6pPr>
      <a:lvl7pPr marL="686440" algn="ctr" defTabSz="456435" rtl="0" fontAlgn="base">
        <a:spcBef>
          <a:spcPct val="0"/>
        </a:spcBef>
        <a:spcAft>
          <a:spcPct val="0"/>
        </a:spcAft>
        <a:defRPr sz="3000" b="1">
          <a:solidFill>
            <a:srgbClr val="953735"/>
          </a:solidFill>
          <a:latin typeface="Arial" pitchFamily="34" charset="0"/>
          <a:cs typeface="Arial" pitchFamily="34" charset="0"/>
        </a:defRPr>
      </a:lvl7pPr>
      <a:lvl8pPr marL="1029660" algn="ctr" defTabSz="456435" rtl="0" fontAlgn="base">
        <a:spcBef>
          <a:spcPct val="0"/>
        </a:spcBef>
        <a:spcAft>
          <a:spcPct val="0"/>
        </a:spcAft>
        <a:defRPr sz="3000" b="1">
          <a:solidFill>
            <a:srgbClr val="953735"/>
          </a:solidFill>
          <a:latin typeface="Arial" pitchFamily="34" charset="0"/>
          <a:cs typeface="Arial" pitchFamily="34" charset="0"/>
        </a:defRPr>
      </a:lvl8pPr>
      <a:lvl9pPr marL="1372880" algn="ctr" defTabSz="456435" rtl="0" fontAlgn="base">
        <a:spcBef>
          <a:spcPct val="0"/>
        </a:spcBef>
        <a:spcAft>
          <a:spcPct val="0"/>
        </a:spcAft>
        <a:defRPr sz="3000" b="1">
          <a:solidFill>
            <a:srgbClr val="953735"/>
          </a:solidFill>
          <a:latin typeface="Arial" pitchFamily="34" charset="0"/>
          <a:cs typeface="Arial" pitchFamily="34" charset="0"/>
        </a:defRPr>
      </a:lvl9pPr>
    </p:titleStyle>
    <p:bodyStyle>
      <a:lvl1pPr marL="342029" indent="-342029" algn="l" defTabSz="456435" rtl="0" eaLnBrk="0" fontAlgn="base" hangingPunct="0">
        <a:spcBef>
          <a:spcPct val="20000"/>
        </a:spcBef>
        <a:spcAft>
          <a:spcPct val="0"/>
        </a:spcAft>
        <a:buClr>
          <a:srgbClr val="793374"/>
        </a:buClr>
        <a:buFont typeface="Arial" charset="0"/>
        <a:buChar char="•"/>
        <a:defRPr sz="2700" kern="1200">
          <a:solidFill>
            <a:schemeClr val="tx1"/>
          </a:solidFill>
          <a:latin typeface="Arial" pitchFamily="34" charset="0"/>
          <a:ea typeface="+mn-ea"/>
          <a:cs typeface="Arial" pitchFamily="34" charset="0"/>
        </a:defRPr>
      </a:lvl1pPr>
      <a:lvl2pPr marL="742452" indent="-284825" algn="l" defTabSz="456435" rtl="0" eaLnBrk="0" fontAlgn="base" hangingPunct="0">
        <a:spcBef>
          <a:spcPct val="20000"/>
        </a:spcBef>
        <a:spcAft>
          <a:spcPct val="0"/>
        </a:spcAft>
        <a:buClr>
          <a:srgbClr val="793374"/>
        </a:buClr>
        <a:buFont typeface="Arial" charset="0"/>
        <a:buChar char="–"/>
        <a:defRPr sz="2400" kern="1200">
          <a:solidFill>
            <a:schemeClr val="tx1"/>
          </a:solidFill>
          <a:latin typeface="Arial" pitchFamily="34" charset="0"/>
          <a:ea typeface="+mn-ea"/>
          <a:cs typeface="Arial" pitchFamily="34" charset="0"/>
        </a:defRPr>
      </a:lvl2pPr>
      <a:lvl3pPr marL="1141683" indent="-227622" algn="l" defTabSz="456435" rtl="0" eaLnBrk="0" fontAlgn="base" hangingPunct="0">
        <a:spcBef>
          <a:spcPct val="20000"/>
        </a:spcBef>
        <a:spcAft>
          <a:spcPct val="0"/>
        </a:spcAft>
        <a:buClr>
          <a:srgbClr val="793374"/>
        </a:buClr>
        <a:buFont typeface="Arial" charset="0"/>
        <a:buChar char="•"/>
        <a:defRPr sz="1800" kern="1200">
          <a:solidFill>
            <a:schemeClr val="tx1"/>
          </a:solidFill>
          <a:latin typeface="Arial" pitchFamily="34" charset="0"/>
          <a:ea typeface="+mn-ea"/>
          <a:cs typeface="Arial" pitchFamily="34" charset="0"/>
        </a:defRPr>
      </a:lvl3pPr>
      <a:lvl4pPr marL="1599310" indent="-227622" algn="l" defTabSz="456435" rtl="0" eaLnBrk="0" fontAlgn="base" hangingPunct="0">
        <a:spcBef>
          <a:spcPct val="20000"/>
        </a:spcBef>
        <a:spcAft>
          <a:spcPct val="0"/>
        </a:spcAft>
        <a:buClr>
          <a:srgbClr val="793374"/>
        </a:buClr>
        <a:buFont typeface="Arial" charset="0"/>
        <a:buChar char="–"/>
        <a:defRPr sz="1500" kern="1200">
          <a:solidFill>
            <a:schemeClr val="tx1"/>
          </a:solidFill>
          <a:latin typeface="Arial" pitchFamily="34" charset="0"/>
          <a:ea typeface="+mn-ea"/>
          <a:cs typeface="Arial" pitchFamily="34" charset="0"/>
        </a:defRPr>
      </a:lvl4pPr>
      <a:lvl5pPr marL="2056937" indent="-227622" algn="l" defTabSz="456435" rtl="0" eaLnBrk="0" fontAlgn="base" hangingPunct="0">
        <a:spcBef>
          <a:spcPct val="20000"/>
        </a:spcBef>
        <a:spcAft>
          <a:spcPct val="0"/>
        </a:spcAft>
        <a:buClr>
          <a:srgbClr val="793374"/>
        </a:buClr>
        <a:buFont typeface="Arial" charset="0"/>
        <a:buChar char="»"/>
        <a:defRPr sz="1500" kern="1200">
          <a:solidFill>
            <a:schemeClr val="tx1"/>
          </a:solidFill>
          <a:latin typeface="Arial" pitchFamily="34" charset="0"/>
          <a:ea typeface="+mn-ea"/>
          <a:cs typeface="Arial" pitchFamily="34" charset="0"/>
        </a:defRPr>
      </a:lvl5pPr>
      <a:lvl6pPr marL="2514241" indent="-228567" algn="l" defTabSz="457135" rtl="0" eaLnBrk="1" latinLnBrk="0" hangingPunct="1">
        <a:spcBef>
          <a:spcPct val="20000"/>
        </a:spcBef>
        <a:buFont typeface="Arial"/>
        <a:buChar char="•"/>
        <a:defRPr sz="2000" kern="1200">
          <a:solidFill>
            <a:schemeClr val="tx1"/>
          </a:solidFill>
          <a:latin typeface="+mn-lt"/>
          <a:ea typeface="+mn-ea"/>
          <a:cs typeface="+mn-cs"/>
        </a:defRPr>
      </a:lvl6pPr>
      <a:lvl7pPr marL="2971376" indent="-228567" algn="l" defTabSz="457135" rtl="0" eaLnBrk="1" latinLnBrk="0" hangingPunct="1">
        <a:spcBef>
          <a:spcPct val="20000"/>
        </a:spcBef>
        <a:buFont typeface="Arial"/>
        <a:buChar char="•"/>
        <a:defRPr sz="2000" kern="1200">
          <a:solidFill>
            <a:schemeClr val="tx1"/>
          </a:solidFill>
          <a:latin typeface="+mn-lt"/>
          <a:ea typeface="+mn-ea"/>
          <a:cs typeface="+mn-cs"/>
        </a:defRPr>
      </a:lvl7pPr>
      <a:lvl8pPr marL="3428511" indent="-228567" algn="l" defTabSz="457135" rtl="0" eaLnBrk="1" latinLnBrk="0" hangingPunct="1">
        <a:spcBef>
          <a:spcPct val="20000"/>
        </a:spcBef>
        <a:buFont typeface="Arial"/>
        <a:buChar char="•"/>
        <a:defRPr sz="2000" kern="1200">
          <a:solidFill>
            <a:schemeClr val="tx1"/>
          </a:solidFill>
          <a:latin typeface="+mn-lt"/>
          <a:ea typeface="+mn-ea"/>
          <a:cs typeface="+mn-cs"/>
        </a:defRPr>
      </a:lvl8pPr>
      <a:lvl9pPr marL="3885646" indent="-228567" algn="l" defTabSz="45713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5" rtl="0" eaLnBrk="1" latinLnBrk="0" hangingPunct="1">
        <a:defRPr sz="1800" kern="1200">
          <a:solidFill>
            <a:schemeClr val="tx1"/>
          </a:solidFill>
          <a:latin typeface="+mn-lt"/>
          <a:ea typeface="+mn-ea"/>
          <a:cs typeface="+mn-cs"/>
        </a:defRPr>
      </a:lvl1pPr>
      <a:lvl2pPr marL="457135" algn="l" defTabSz="457135" rtl="0" eaLnBrk="1" latinLnBrk="0" hangingPunct="1">
        <a:defRPr sz="1800" kern="1200">
          <a:solidFill>
            <a:schemeClr val="tx1"/>
          </a:solidFill>
          <a:latin typeface="+mn-lt"/>
          <a:ea typeface="+mn-ea"/>
          <a:cs typeface="+mn-cs"/>
        </a:defRPr>
      </a:lvl2pPr>
      <a:lvl3pPr marL="914269" algn="l" defTabSz="457135" rtl="0" eaLnBrk="1" latinLnBrk="0" hangingPunct="1">
        <a:defRPr sz="1800" kern="1200">
          <a:solidFill>
            <a:schemeClr val="tx1"/>
          </a:solidFill>
          <a:latin typeface="+mn-lt"/>
          <a:ea typeface="+mn-ea"/>
          <a:cs typeface="+mn-cs"/>
        </a:defRPr>
      </a:lvl3pPr>
      <a:lvl4pPr marL="1371404" algn="l" defTabSz="457135" rtl="0" eaLnBrk="1" latinLnBrk="0" hangingPunct="1">
        <a:defRPr sz="1800" kern="1200">
          <a:solidFill>
            <a:schemeClr val="tx1"/>
          </a:solidFill>
          <a:latin typeface="+mn-lt"/>
          <a:ea typeface="+mn-ea"/>
          <a:cs typeface="+mn-cs"/>
        </a:defRPr>
      </a:lvl4pPr>
      <a:lvl5pPr marL="1828539" algn="l" defTabSz="457135" rtl="0" eaLnBrk="1" latinLnBrk="0" hangingPunct="1">
        <a:defRPr sz="1800" kern="1200">
          <a:solidFill>
            <a:schemeClr val="tx1"/>
          </a:solidFill>
          <a:latin typeface="+mn-lt"/>
          <a:ea typeface="+mn-ea"/>
          <a:cs typeface="+mn-cs"/>
        </a:defRPr>
      </a:lvl5pPr>
      <a:lvl6pPr marL="2285674" algn="l" defTabSz="457135" rtl="0" eaLnBrk="1" latinLnBrk="0" hangingPunct="1">
        <a:defRPr sz="1800" kern="1200">
          <a:solidFill>
            <a:schemeClr val="tx1"/>
          </a:solidFill>
          <a:latin typeface="+mn-lt"/>
          <a:ea typeface="+mn-ea"/>
          <a:cs typeface="+mn-cs"/>
        </a:defRPr>
      </a:lvl6pPr>
      <a:lvl7pPr marL="2742809" algn="l" defTabSz="457135" rtl="0" eaLnBrk="1" latinLnBrk="0" hangingPunct="1">
        <a:defRPr sz="1800" kern="1200">
          <a:solidFill>
            <a:schemeClr val="tx1"/>
          </a:solidFill>
          <a:latin typeface="+mn-lt"/>
          <a:ea typeface="+mn-ea"/>
          <a:cs typeface="+mn-cs"/>
        </a:defRPr>
      </a:lvl7pPr>
      <a:lvl8pPr marL="3199944" algn="l" defTabSz="457135" rtl="0" eaLnBrk="1" latinLnBrk="0" hangingPunct="1">
        <a:defRPr sz="1800" kern="1200">
          <a:solidFill>
            <a:schemeClr val="tx1"/>
          </a:solidFill>
          <a:latin typeface="+mn-lt"/>
          <a:ea typeface="+mn-ea"/>
          <a:cs typeface="+mn-cs"/>
        </a:defRPr>
      </a:lvl8pPr>
      <a:lvl9pPr marL="3657078" algn="l" defTabSz="45713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261659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Lst>
  <p:transition>
    <p:fade/>
  </p:transition>
  <p:txStyles>
    <p:titleStyle>
      <a:lvl1pPr algn="ctr" defTabSz="913358" rtl="0" eaLnBrk="1" latinLnBrk="0" hangingPunct="1">
        <a:spcBef>
          <a:spcPct val="0"/>
        </a:spcBef>
        <a:buNone/>
        <a:defRPr sz="4400" kern="1200">
          <a:solidFill>
            <a:schemeClr val="tx1"/>
          </a:solidFill>
          <a:latin typeface="+mj-lt"/>
          <a:ea typeface="+mj-ea"/>
          <a:cs typeface="+mj-cs"/>
        </a:defRPr>
      </a:lvl1pPr>
    </p:titleStyle>
    <p:bodyStyle>
      <a:lvl1pPr marL="342508" indent="-342508" algn="l" defTabSz="913358"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102" indent="-285424" algn="l" defTabSz="913358"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1696" indent="-228337" algn="l" defTabSz="913358"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373"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053"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1733"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410"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088"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768" indent="-228337" algn="l" defTabSz="91335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58" rtl="0" eaLnBrk="1" latinLnBrk="0" hangingPunct="1">
        <a:defRPr sz="1800" kern="1200">
          <a:solidFill>
            <a:schemeClr val="tx1"/>
          </a:solidFill>
          <a:latin typeface="+mn-lt"/>
          <a:ea typeface="+mn-ea"/>
          <a:cs typeface="+mn-cs"/>
        </a:defRPr>
      </a:lvl1pPr>
      <a:lvl2pPr marL="456680" algn="l" defTabSz="913358" rtl="0" eaLnBrk="1" latinLnBrk="0" hangingPunct="1">
        <a:defRPr sz="1800" kern="1200">
          <a:solidFill>
            <a:schemeClr val="tx1"/>
          </a:solidFill>
          <a:latin typeface="+mn-lt"/>
          <a:ea typeface="+mn-ea"/>
          <a:cs typeface="+mn-cs"/>
        </a:defRPr>
      </a:lvl2pPr>
      <a:lvl3pPr marL="913358" algn="l" defTabSz="913358" rtl="0" eaLnBrk="1" latinLnBrk="0" hangingPunct="1">
        <a:defRPr sz="1800" kern="1200">
          <a:solidFill>
            <a:schemeClr val="tx1"/>
          </a:solidFill>
          <a:latin typeface="+mn-lt"/>
          <a:ea typeface="+mn-ea"/>
          <a:cs typeface="+mn-cs"/>
        </a:defRPr>
      </a:lvl3pPr>
      <a:lvl4pPr marL="1370034" algn="l" defTabSz="913358" rtl="0" eaLnBrk="1" latinLnBrk="0" hangingPunct="1">
        <a:defRPr sz="1800" kern="1200">
          <a:solidFill>
            <a:schemeClr val="tx1"/>
          </a:solidFill>
          <a:latin typeface="+mn-lt"/>
          <a:ea typeface="+mn-ea"/>
          <a:cs typeface="+mn-cs"/>
        </a:defRPr>
      </a:lvl4pPr>
      <a:lvl5pPr marL="1826714" algn="l" defTabSz="913358" rtl="0" eaLnBrk="1" latinLnBrk="0" hangingPunct="1">
        <a:defRPr sz="1800" kern="1200">
          <a:solidFill>
            <a:schemeClr val="tx1"/>
          </a:solidFill>
          <a:latin typeface="+mn-lt"/>
          <a:ea typeface="+mn-ea"/>
          <a:cs typeface="+mn-cs"/>
        </a:defRPr>
      </a:lvl5pPr>
      <a:lvl6pPr marL="2283392" algn="l" defTabSz="913358" rtl="0" eaLnBrk="1" latinLnBrk="0" hangingPunct="1">
        <a:defRPr sz="1800" kern="1200">
          <a:solidFill>
            <a:schemeClr val="tx1"/>
          </a:solidFill>
          <a:latin typeface="+mn-lt"/>
          <a:ea typeface="+mn-ea"/>
          <a:cs typeface="+mn-cs"/>
        </a:defRPr>
      </a:lvl6pPr>
      <a:lvl7pPr marL="2740070" algn="l" defTabSz="913358" rtl="0" eaLnBrk="1" latinLnBrk="0" hangingPunct="1">
        <a:defRPr sz="1800" kern="1200">
          <a:solidFill>
            <a:schemeClr val="tx1"/>
          </a:solidFill>
          <a:latin typeface="+mn-lt"/>
          <a:ea typeface="+mn-ea"/>
          <a:cs typeface="+mn-cs"/>
        </a:defRPr>
      </a:lvl7pPr>
      <a:lvl8pPr marL="3196749" algn="l" defTabSz="913358" rtl="0" eaLnBrk="1" latinLnBrk="0" hangingPunct="1">
        <a:defRPr sz="1800" kern="1200">
          <a:solidFill>
            <a:schemeClr val="tx1"/>
          </a:solidFill>
          <a:latin typeface="+mn-lt"/>
          <a:ea typeface="+mn-ea"/>
          <a:cs typeface="+mn-cs"/>
        </a:defRPr>
      </a:lvl8pPr>
      <a:lvl9pPr marL="3653429" algn="l" defTabSz="913358"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cxnSp>
        <p:nvCxnSpPr>
          <p:cNvPr id="28" name="Straight Connector 27"/>
          <p:cNvCxnSpPr/>
          <p:nvPr/>
        </p:nvCxnSpPr>
        <p:spPr>
          <a:xfrm>
            <a:off x="267971" y="6077340"/>
            <a:ext cx="8525338" cy="0"/>
          </a:xfrm>
          <a:prstGeom prst="line">
            <a:avLst/>
          </a:prstGeom>
          <a:ln w="19050" cmpd="sng">
            <a:solidFill>
              <a:srgbClr val="295381"/>
            </a:solidFill>
          </a:ln>
          <a:effectLst/>
        </p:spPr>
        <p:style>
          <a:lnRef idx="2">
            <a:schemeClr val="accent1"/>
          </a:lnRef>
          <a:fillRef idx="0">
            <a:schemeClr val="accent1"/>
          </a:fillRef>
          <a:effectRef idx="1">
            <a:schemeClr val="accent1"/>
          </a:effectRef>
          <a:fontRef idx="minor">
            <a:schemeClr val="tx1"/>
          </a:fontRef>
        </p:style>
      </p:cxnSp>
      <p:grpSp>
        <p:nvGrpSpPr>
          <p:cNvPr id="26" name="Group 25"/>
          <p:cNvGrpSpPr/>
          <p:nvPr/>
        </p:nvGrpSpPr>
        <p:grpSpPr>
          <a:xfrm>
            <a:off x="267971" y="6158828"/>
            <a:ext cx="3332362" cy="644457"/>
            <a:chOff x="96783" y="5870950"/>
            <a:chExt cx="5295820" cy="1024179"/>
          </a:xfrm>
        </p:grpSpPr>
        <p:pic>
          <p:nvPicPr>
            <p:cNvPr id="27" name="Picture 2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6783" y="5870950"/>
              <a:ext cx="1024177" cy="1024179"/>
            </a:xfrm>
            <a:prstGeom prst="rect">
              <a:avLst/>
            </a:prstGeom>
          </p:spPr>
        </p:pic>
        <p:pic>
          <p:nvPicPr>
            <p:cNvPr id="29" name="Picture 2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261277" y="6127750"/>
              <a:ext cx="4131326" cy="457200"/>
            </a:xfrm>
            <a:prstGeom prst="rect">
              <a:avLst/>
            </a:prstGeom>
          </p:spPr>
        </p:pic>
      </p:grpSp>
      <p:cxnSp>
        <p:nvCxnSpPr>
          <p:cNvPr id="16" name="Straight Connector 15"/>
          <p:cNvCxnSpPr/>
          <p:nvPr/>
        </p:nvCxnSpPr>
        <p:spPr>
          <a:xfrm>
            <a:off x="7447051" y="309031"/>
            <a:ext cx="0" cy="478228"/>
          </a:xfrm>
          <a:prstGeom prst="line">
            <a:avLst/>
          </a:prstGeom>
          <a:ln w="12700"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0813" y="217315"/>
            <a:ext cx="1332025" cy="661659"/>
          </a:xfrm>
          <a:prstGeom prst="rect">
            <a:avLst/>
          </a:prstGeom>
        </p:spPr>
      </p:pic>
    </p:spTree>
    <p:extLst>
      <p:ext uri="{BB962C8B-B14F-4D97-AF65-F5344CB8AC3E}">
        <p14:creationId xmlns:p14="http://schemas.microsoft.com/office/powerpoint/2010/main" val="715776096"/>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Lst>
  <p:timing>
    <p:tnLst>
      <p:par>
        <p:cTn id="1" dur="indefinite" restart="never" nodeType="tmRoot"/>
      </p:par>
    </p:tnLst>
  </p:timing>
  <p:hf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880368"/>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Lst>
  <p:transition>
    <p:fade/>
  </p:transition>
  <p:txStyles>
    <p:titleStyle>
      <a:lvl1pPr algn="ctr" defTabSz="913336" rtl="0" eaLnBrk="1" latinLnBrk="0" hangingPunct="1">
        <a:spcBef>
          <a:spcPct val="0"/>
        </a:spcBef>
        <a:buNone/>
        <a:defRPr sz="4400" kern="1200">
          <a:solidFill>
            <a:schemeClr val="tx1"/>
          </a:solidFill>
          <a:latin typeface="+mj-lt"/>
          <a:ea typeface="+mj-ea"/>
          <a:cs typeface="+mj-cs"/>
        </a:defRPr>
      </a:lvl1pPr>
    </p:titleStyle>
    <p:bodyStyle>
      <a:lvl1pPr marL="342499" indent="-342499" algn="l" defTabSz="91333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084" indent="-285417" algn="l" defTabSz="91333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1667" indent="-228332" algn="l" defTabSz="91333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8333" indent="-228332" algn="l" defTabSz="91333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5002" indent="-228332" algn="l" defTabSz="91333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1671" indent="-228332" algn="l" defTabSz="91333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336" indent="-228332" algn="l" defTabSz="91333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002" indent="-228332" algn="l" defTabSz="91333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1671" indent="-228332" algn="l" defTabSz="91333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336" rtl="0" eaLnBrk="1" latinLnBrk="0" hangingPunct="1">
        <a:defRPr sz="1800" kern="1200">
          <a:solidFill>
            <a:schemeClr val="tx1"/>
          </a:solidFill>
          <a:latin typeface="+mn-lt"/>
          <a:ea typeface="+mn-ea"/>
          <a:cs typeface="+mn-cs"/>
        </a:defRPr>
      </a:lvl1pPr>
      <a:lvl2pPr marL="456669" algn="l" defTabSz="913336" rtl="0" eaLnBrk="1" latinLnBrk="0" hangingPunct="1">
        <a:defRPr sz="1800" kern="1200">
          <a:solidFill>
            <a:schemeClr val="tx1"/>
          </a:solidFill>
          <a:latin typeface="+mn-lt"/>
          <a:ea typeface="+mn-ea"/>
          <a:cs typeface="+mn-cs"/>
        </a:defRPr>
      </a:lvl2pPr>
      <a:lvl3pPr marL="913336" algn="l" defTabSz="913336" rtl="0" eaLnBrk="1" latinLnBrk="0" hangingPunct="1">
        <a:defRPr sz="1800" kern="1200">
          <a:solidFill>
            <a:schemeClr val="tx1"/>
          </a:solidFill>
          <a:latin typeface="+mn-lt"/>
          <a:ea typeface="+mn-ea"/>
          <a:cs typeface="+mn-cs"/>
        </a:defRPr>
      </a:lvl3pPr>
      <a:lvl4pPr marL="1370000" algn="l" defTabSz="913336" rtl="0" eaLnBrk="1" latinLnBrk="0" hangingPunct="1">
        <a:defRPr sz="1800" kern="1200">
          <a:solidFill>
            <a:schemeClr val="tx1"/>
          </a:solidFill>
          <a:latin typeface="+mn-lt"/>
          <a:ea typeface="+mn-ea"/>
          <a:cs typeface="+mn-cs"/>
        </a:defRPr>
      </a:lvl4pPr>
      <a:lvl5pPr marL="1826669" algn="l" defTabSz="913336" rtl="0" eaLnBrk="1" latinLnBrk="0" hangingPunct="1">
        <a:defRPr sz="1800" kern="1200">
          <a:solidFill>
            <a:schemeClr val="tx1"/>
          </a:solidFill>
          <a:latin typeface="+mn-lt"/>
          <a:ea typeface="+mn-ea"/>
          <a:cs typeface="+mn-cs"/>
        </a:defRPr>
      </a:lvl5pPr>
      <a:lvl6pPr marL="2283335" algn="l" defTabSz="913336" rtl="0" eaLnBrk="1" latinLnBrk="0" hangingPunct="1">
        <a:defRPr sz="1800" kern="1200">
          <a:solidFill>
            <a:schemeClr val="tx1"/>
          </a:solidFill>
          <a:latin typeface="+mn-lt"/>
          <a:ea typeface="+mn-ea"/>
          <a:cs typeface="+mn-cs"/>
        </a:defRPr>
      </a:lvl6pPr>
      <a:lvl7pPr marL="2740002" algn="l" defTabSz="913336" rtl="0" eaLnBrk="1" latinLnBrk="0" hangingPunct="1">
        <a:defRPr sz="1800" kern="1200">
          <a:solidFill>
            <a:schemeClr val="tx1"/>
          </a:solidFill>
          <a:latin typeface="+mn-lt"/>
          <a:ea typeface="+mn-ea"/>
          <a:cs typeface="+mn-cs"/>
        </a:defRPr>
      </a:lvl7pPr>
      <a:lvl8pPr marL="3196669" algn="l" defTabSz="913336" rtl="0" eaLnBrk="1" latinLnBrk="0" hangingPunct="1">
        <a:defRPr sz="1800" kern="1200">
          <a:solidFill>
            <a:schemeClr val="tx1"/>
          </a:solidFill>
          <a:latin typeface="+mn-lt"/>
          <a:ea typeface="+mn-ea"/>
          <a:cs typeface="+mn-cs"/>
        </a:defRPr>
      </a:lvl8pPr>
      <a:lvl9pPr marL="3653338" algn="l" defTabSz="91333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2/15/2019</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p:cNvPicPr>
            <a:picLocks noChangeAspect="1"/>
          </p:cNvPicPr>
          <p:nvPr userDrawn="1"/>
        </p:nvPicPr>
        <p:blipFill rotWithShape="1">
          <a:blip r:embed="rId18">
            <a:extLst>
              <a:ext uri="{28A0092B-C50C-407E-A947-70E740481C1C}">
                <a14:useLocalDpi xmlns:a14="http://schemas.microsoft.com/office/drawing/2010/main" val="0"/>
              </a:ext>
            </a:extLst>
          </a:blip>
          <a:srcRect l="14790" t="34910" r="13292" b="35231"/>
          <a:stretch/>
        </p:blipFill>
        <p:spPr>
          <a:xfrm>
            <a:off x="214314" y="5778314"/>
            <a:ext cx="2271712" cy="943165"/>
          </a:xfrm>
          <a:prstGeom prst="rect">
            <a:avLst/>
          </a:prstGeom>
        </p:spPr>
      </p:pic>
    </p:spTree>
    <p:extLst>
      <p:ext uri="{BB962C8B-B14F-4D97-AF65-F5344CB8AC3E}">
        <p14:creationId xmlns:p14="http://schemas.microsoft.com/office/powerpoint/2010/main" val="2125571836"/>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dpi="0" rotWithShape="0">
          <a:blip r:embed="rId7">
            <a:lum/>
          </a:blip>
          <a:srcRec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677" y="671021"/>
            <a:ext cx="822864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ctr" anchorCtr="0" compatLnSpc="1">
            <a:prstTxWarp prst="textNoShape">
              <a:avLst/>
            </a:prstTxWarp>
          </a:bodyPr>
          <a:lstStyle/>
          <a:p>
            <a:pPr lvl="0"/>
            <a:r>
              <a:rPr lang="en-US" smtClean="0"/>
              <a:t>Click to edit Master title style</a:t>
            </a:r>
          </a:p>
        </p:txBody>
      </p:sp>
      <p:sp>
        <p:nvSpPr>
          <p:cNvPr id="1027" name="Text Placeholder 2"/>
          <p:cNvSpPr>
            <a:spLocks noGrp="1"/>
          </p:cNvSpPr>
          <p:nvPr>
            <p:ph type="body" idx="1"/>
          </p:nvPr>
        </p:nvSpPr>
        <p:spPr bwMode="auto">
          <a:xfrm>
            <a:off x="457677" y="2046435"/>
            <a:ext cx="8228647" cy="3656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extLst>
      <p:ext uri="{BB962C8B-B14F-4D97-AF65-F5344CB8AC3E}">
        <p14:creationId xmlns:p14="http://schemas.microsoft.com/office/powerpoint/2010/main" val="3131696492"/>
      </p:ext>
    </p:extLst>
  </p:cSld>
  <p:clrMap bg1="lt1" tx1="dk1" bg2="lt2" tx2="dk2" accent1="accent1" accent2="accent2" accent3="accent3" accent4="accent4" accent5="accent5" accent6="accent6" hlink="hlink" folHlink="folHlink"/>
  <p:sldLayoutIdLst>
    <p:sldLayoutId id="2147483857" r:id="rId1"/>
    <p:sldLayoutId id="2147483858" r:id="rId2"/>
    <p:sldLayoutId id="2147483859" r:id="rId3"/>
    <p:sldLayoutId id="2147483860" r:id="rId4"/>
    <p:sldLayoutId id="2147483861" r:id="rId5"/>
  </p:sldLayoutIdLst>
  <p:hf hdr="0" ftr="0" dt="0"/>
  <p:txStyles>
    <p:titleStyle>
      <a:lvl1pPr algn="ctr" defTabSz="456435" rtl="0" eaLnBrk="0" fontAlgn="base" hangingPunct="0">
        <a:spcBef>
          <a:spcPct val="0"/>
        </a:spcBef>
        <a:spcAft>
          <a:spcPct val="0"/>
        </a:spcAft>
        <a:defRPr sz="3000" b="1" kern="1200">
          <a:solidFill>
            <a:srgbClr val="953735"/>
          </a:solidFill>
          <a:latin typeface="Arial" pitchFamily="34" charset="0"/>
          <a:ea typeface="+mj-ea"/>
          <a:cs typeface="Arial" pitchFamily="34" charset="0"/>
        </a:defRPr>
      </a:lvl1pPr>
      <a:lvl2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2pPr>
      <a:lvl3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3pPr>
      <a:lvl4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4pPr>
      <a:lvl5pPr algn="ctr" defTabSz="456435" rtl="0" eaLnBrk="0" fontAlgn="base" hangingPunct="0">
        <a:spcBef>
          <a:spcPct val="0"/>
        </a:spcBef>
        <a:spcAft>
          <a:spcPct val="0"/>
        </a:spcAft>
        <a:defRPr sz="3000" b="1">
          <a:solidFill>
            <a:srgbClr val="953735"/>
          </a:solidFill>
          <a:latin typeface="Arial" pitchFamily="34" charset="0"/>
          <a:cs typeface="Arial" pitchFamily="34" charset="0"/>
        </a:defRPr>
      </a:lvl5pPr>
      <a:lvl6pPr marL="343220" algn="ctr" defTabSz="456435" rtl="0" fontAlgn="base">
        <a:spcBef>
          <a:spcPct val="0"/>
        </a:spcBef>
        <a:spcAft>
          <a:spcPct val="0"/>
        </a:spcAft>
        <a:defRPr sz="3000" b="1">
          <a:solidFill>
            <a:srgbClr val="953735"/>
          </a:solidFill>
          <a:latin typeface="Arial" pitchFamily="34" charset="0"/>
          <a:cs typeface="Arial" pitchFamily="34" charset="0"/>
        </a:defRPr>
      </a:lvl6pPr>
      <a:lvl7pPr marL="686440" algn="ctr" defTabSz="456435" rtl="0" fontAlgn="base">
        <a:spcBef>
          <a:spcPct val="0"/>
        </a:spcBef>
        <a:spcAft>
          <a:spcPct val="0"/>
        </a:spcAft>
        <a:defRPr sz="3000" b="1">
          <a:solidFill>
            <a:srgbClr val="953735"/>
          </a:solidFill>
          <a:latin typeface="Arial" pitchFamily="34" charset="0"/>
          <a:cs typeface="Arial" pitchFamily="34" charset="0"/>
        </a:defRPr>
      </a:lvl7pPr>
      <a:lvl8pPr marL="1029660" algn="ctr" defTabSz="456435" rtl="0" fontAlgn="base">
        <a:spcBef>
          <a:spcPct val="0"/>
        </a:spcBef>
        <a:spcAft>
          <a:spcPct val="0"/>
        </a:spcAft>
        <a:defRPr sz="3000" b="1">
          <a:solidFill>
            <a:srgbClr val="953735"/>
          </a:solidFill>
          <a:latin typeface="Arial" pitchFamily="34" charset="0"/>
          <a:cs typeface="Arial" pitchFamily="34" charset="0"/>
        </a:defRPr>
      </a:lvl8pPr>
      <a:lvl9pPr marL="1372880" algn="ctr" defTabSz="456435" rtl="0" fontAlgn="base">
        <a:spcBef>
          <a:spcPct val="0"/>
        </a:spcBef>
        <a:spcAft>
          <a:spcPct val="0"/>
        </a:spcAft>
        <a:defRPr sz="3000" b="1">
          <a:solidFill>
            <a:srgbClr val="953735"/>
          </a:solidFill>
          <a:latin typeface="Arial" pitchFamily="34" charset="0"/>
          <a:cs typeface="Arial" pitchFamily="34" charset="0"/>
        </a:defRPr>
      </a:lvl9pPr>
    </p:titleStyle>
    <p:bodyStyle>
      <a:lvl1pPr marL="342029" indent="-342029" algn="l" defTabSz="456435" rtl="0" eaLnBrk="0" fontAlgn="base" hangingPunct="0">
        <a:spcBef>
          <a:spcPct val="20000"/>
        </a:spcBef>
        <a:spcAft>
          <a:spcPct val="0"/>
        </a:spcAft>
        <a:buClr>
          <a:srgbClr val="793374"/>
        </a:buClr>
        <a:buFont typeface="Arial" charset="0"/>
        <a:buChar char="•"/>
        <a:defRPr sz="2700" kern="1200">
          <a:solidFill>
            <a:schemeClr val="tx1"/>
          </a:solidFill>
          <a:latin typeface="Arial" pitchFamily="34" charset="0"/>
          <a:ea typeface="+mn-ea"/>
          <a:cs typeface="Arial" pitchFamily="34" charset="0"/>
        </a:defRPr>
      </a:lvl1pPr>
      <a:lvl2pPr marL="742452" indent="-284825" algn="l" defTabSz="456435" rtl="0" eaLnBrk="0" fontAlgn="base" hangingPunct="0">
        <a:spcBef>
          <a:spcPct val="20000"/>
        </a:spcBef>
        <a:spcAft>
          <a:spcPct val="0"/>
        </a:spcAft>
        <a:buClr>
          <a:srgbClr val="793374"/>
        </a:buClr>
        <a:buFont typeface="Arial" charset="0"/>
        <a:buChar char="–"/>
        <a:defRPr sz="2400" kern="1200">
          <a:solidFill>
            <a:schemeClr val="tx1"/>
          </a:solidFill>
          <a:latin typeface="Arial" pitchFamily="34" charset="0"/>
          <a:ea typeface="+mn-ea"/>
          <a:cs typeface="Arial" pitchFamily="34" charset="0"/>
        </a:defRPr>
      </a:lvl2pPr>
      <a:lvl3pPr marL="1141683" indent="-227622" algn="l" defTabSz="456435" rtl="0" eaLnBrk="0" fontAlgn="base" hangingPunct="0">
        <a:spcBef>
          <a:spcPct val="20000"/>
        </a:spcBef>
        <a:spcAft>
          <a:spcPct val="0"/>
        </a:spcAft>
        <a:buClr>
          <a:srgbClr val="793374"/>
        </a:buClr>
        <a:buFont typeface="Arial" charset="0"/>
        <a:buChar char="•"/>
        <a:defRPr sz="1800" kern="1200">
          <a:solidFill>
            <a:schemeClr val="tx1"/>
          </a:solidFill>
          <a:latin typeface="Arial" pitchFamily="34" charset="0"/>
          <a:ea typeface="+mn-ea"/>
          <a:cs typeface="Arial" pitchFamily="34" charset="0"/>
        </a:defRPr>
      </a:lvl3pPr>
      <a:lvl4pPr marL="1599310" indent="-227622" algn="l" defTabSz="456435" rtl="0" eaLnBrk="0" fontAlgn="base" hangingPunct="0">
        <a:spcBef>
          <a:spcPct val="20000"/>
        </a:spcBef>
        <a:spcAft>
          <a:spcPct val="0"/>
        </a:spcAft>
        <a:buClr>
          <a:srgbClr val="793374"/>
        </a:buClr>
        <a:buFont typeface="Arial" charset="0"/>
        <a:buChar char="–"/>
        <a:defRPr sz="1500" kern="1200">
          <a:solidFill>
            <a:schemeClr val="tx1"/>
          </a:solidFill>
          <a:latin typeface="Arial" pitchFamily="34" charset="0"/>
          <a:ea typeface="+mn-ea"/>
          <a:cs typeface="Arial" pitchFamily="34" charset="0"/>
        </a:defRPr>
      </a:lvl4pPr>
      <a:lvl5pPr marL="2056937" indent="-227622" algn="l" defTabSz="456435" rtl="0" eaLnBrk="0" fontAlgn="base" hangingPunct="0">
        <a:spcBef>
          <a:spcPct val="20000"/>
        </a:spcBef>
        <a:spcAft>
          <a:spcPct val="0"/>
        </a:spcAft>
        <a:buClr>
          <a:srgbClr val="793374"/>
        </a:buClr>
        <a:buFont typeface="Arial" charset="0"/>
        <a:buChar char="»"/>
        <a:defRPr sz="1500" kern="1200">
          <a:solidFill>
            <a:schemeClr val="tx1"/>
          </a:solidFill>
          <a:latin typeface="Arial" pitchFamily="34" charset="0"/>
          <a:ea typeface="+mn-ea"/>
          <a:cs typeface="Arial" pitchFamily="34" charset="0"/>
        </a:defRPr>
      </a:lvl5pPr>
      <a:lvl6pPr marL="2514241" indent="-228567" algn="l" defTabSz="457135" rtl="0" eaLnBrk="1" latinLnBrk="0" hangingPunct="1">
        <a:spcBef>
          <a:spcPct val="20000"/>
        </a:spcBef>
        <a:buFont typeface="Arial"/>
        <a:buChar char="•"/>
        <a:defRPr sz="2000" kern="1200">
          <a:solidFill>
            <a:schemeClr val="tx1"/>
          </a:solidFill>
          <a:latin typeface="+mn-lt"/>
          <a:ea typeface="+mn-ea"/>
          <a:cs typeface="+mn-cs"/>
        </a:defRPr>
      </a:lvl6pPr>
      <a:lvl7pPr marL="2971376" indent="-228567" algn="l" defTabSz="457135" rtl="0" eaLnBrk="1" latinLnBrk="0" hangingPunct="1">
        <a:spcBef>
          <a:spcPct val="20000"/>
        </a:spcBef>
        <a:buFont typeface="Arial"/>
        <a:buChar char="•"/>
        <a:defRPr sz="2000" kern="1200">
          <a:solidFill>
            <a:schemeClr val="tx1"/>
          </a:solidFill>
          <a:latin typeface="+mn-lt"/>
          <a:ea typeface="+mn-ea"/>
          <a:cs typeface="+mn-cs"/>
        </a:defRPr>
      </a:lvl7pPr>
      <a:lvl8pPr marL="3428511" indent="-228567" algn="l" defTabSz="457135" rtl="0" eaLnBrk="1" latinLnBrk="0" hangingPunct="1">
        <a:spcBef>
          <a:spcPct val="20000"/>
        </a:spcBef>
        <a:buFont typeface="Arial"/>
        <a:buChar char="•"/>
        <a:defRPr sz="2000" kern="1200">
          <a:solidFill>
            <a:schemeClr val="tx1"/>
          </a:solidFill>
          <a:latin typeface="+mn-lt"/>
          <a:ea typeface="+mn-ea"/>
          <a:cs typeface="+mn-cs"/>
        </a:defRPr>
      </a:lvl8pPr>
      <a:lvl9pPr marL="3885646" indent="-228567" algn="l" defTabSz="457135"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35" rtl="0" eaLnBrk="1" latinLnBrk="0" hangingPunct="1">
        <a:defRPr sz="1800" kern="1200">
          <a:solidFill>
            <a:schemeClr val="tx1"/>
          </a:solidFill>
          <a:latin typeface="+mn-lt"/>
          <a:ea typeface="+mn-ea"/>
          <a:cs typeface="+mn-cs"/>
        </a:defRPr>
      </a:lvl1pPr>
      <a:lvl2pPr marL="457135" algn="l" defTabSz="457135" rtl="0" eaLnBrk="1" latinLnBrk="0" hangingPunct="1">
        <a:defRPr sz="1800" kern="1200">
          <a:solidFill>
            <a:schemeClr val="tx1"/>
          </a:solidFill>
          <a:latin typeface="+mn-lt"/>
          <a:ea typeface="+mn-ea"/>
          <a:cs typeface="+mn-cs"/>
        </a:defRPr>
      </a:lvl2pPr>
      <a:lvl3pPr marL="914269" algn="l" defTabSz="457135" rtl="0" eaLnBrk="1" latinLnBrk="0" hangingPunct="1">
        <a:defRPr sz="1800" kern="1200">
          <a:solidFill>
            <a:schemeClr val="tx1"/>
          </a:solidFill>
          <a:latin typeface="+mn-lt"/>
          <a:ea typeface="+mn-ea"/>
          <a:cs typeface="+mn-cs"/>
        </a:defRPr>
      </a:lvl3pPr>
      <a:lvl4pPr marL="1371404" algn="l" defTabSz="457135" rtl="0" eaLnBrk="1" latinLnBrk="0" hangingPunct="1">
        <a:defRPr sz="1800" kern="1200">
          <a:solidFill>
            <a:schemeClr val="tx1"/>
          </a:solidFill>
          <a:latin typeface="+mn-lt"/>
          <a:ea typeface="+mn-ea"/>
          <a:cs typeface="+mn-cs"/>
        </a:defRPr>
      </a:lvl4pPr>
      <a:lvl5pPr marL="1828539" algn="l" defTabSz="457135" rtl="0" eaLnBrk="1" latinLnBrk="0" hangingPunct="1">
        <a:defRPr sz="1800" kern="1200">
          <a:solidFill>
            <a:schemeClr val="tx1"/>
          </a:solidFill>
          <a:latin typeface="+mn-lt"/>
          <a:ea typeface="+mn-ea"/>
          <a:cs typeface="+mn-cs"/>
        </a:defRPr>
      </a:lvl5pPr>
      <a:lvl6pPr marL="2285674" algn="l" defTabSz="457135" rtl="0" eaLnBrk="1" latinLnBrk="0" hangingPunct="1">
        <a:defRPr sz="1800" kern="1200">
          <a:solidFill>
            <a:schemeClr val="tx1"/>
          </a:solidFill>
          <a:latin typeface="+mn-lt"/>
          <a:ea typeface="+mn-ea"/>
          <a:cs typeface="+mn-cs"/>
        </a:defRPr>
      </a:lvl6pPr>
      <a:lvl7pPr marL="2742809" algn="l" defTabSz="457135" rtl="0" eaLnBrk="1" latinLnBrk="0" hangingPunct="1">
        <a:defRPr sz="1800" kern="1200">
          <a:solidFill>
            <a:schemeClr val="tx1"/>
          </a:solidFill>
          <a:latin typeface="+mn-lt"/>
          <a:ea typeface="+mn-ea"/>
          <a:cs typeface="+mn-cs"/>
        </a:defRPr>
      </a:lvl7pPr>
      <a:lvl8pPr marL="3199944" algn="l" defTabSz="457135" rtl="0" eaLnBrk="1" latinLnBrk="0" hangingPunct="1">
        <a:defRPr sz="1800" kern="1200">
          <a:solidFill>
            <a:schemeClr val="tx1"/>
          </a:solidFill>
          <a:latin typeface="+mn-lt"/>
          <a:ea typeface="+mn-ea"/>
          <a:cs typeface="+mn-cs"/>
        </a:defRPr>
      </a:lvl8pPr>
      <a:lvl9pPr marL="3657078" algn="l" defTabSz="45713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gif"/></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cdc.gov/mmwr/volumes/68/wr/pdfs/mm6805a2-H.pdf" TargetMode="Externa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www.cdc.gov/nchs/data-linkage/index.htm"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ccwdata.org/"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hcupnet.ahrq.gov/"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onder.cdc.gov/"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www.google.com/url?sa=i&amp;rct=j&amp;q=&amp;esrc=s&amp;source=images&amp;cd=&amp;cad=rja&amp;uact=8&amp;ved=0ahUKEwjO1ISNs7vVAhXCyyYKHSjoA1QQjRwIBw&amp;url=http://www.beacon-project.eu/&amp;psig=AFQjCNF-0dFUv27l6lmgtzcv2DhETVKZ5A&amp;ust=1501861176753535"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xml"/><Relationship Id="rId1" Type="http://schemas.openxmlformats.org/officeDocument/2006/relationships/slideLayout" Target="../slideLayouts/slideLayout1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0.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1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1.xml"/><Relationship Id="rId1" Type="http://schemas.openxmlformats.org/officeDocument/2006/relationships/slideLayout" Target="../slideLayouts/slideLayout121.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hyperlink" Target="http://www.who.int/tobacco/mpower/en/" TargetMode="External"/><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www.who.int/nutrition/topics/replace-transfat" TargetMode="External"/><Relationship Id="rId5" Type="http://schemas.openxmlformats.org/officeDocument/2006/relationships/hyperlink" Target="http://www.who.int/dietphysicalactivity/publications/shake-salt-habit/en/" TargetMode="External"/><Relationship Id="rId4" Type="http://schemas.openxmlformats.org/officeDocument/2006/relationships/hyperlink" Target="http://www.who.int/cardiovascular_diseases/hearts/en/"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www.cdc.gov/globalhealth/healthprotection/ncd/hypertension-toolkit.html" TargetMode="External"/><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hyperlink" Target="https://www.resolvetosavelives.or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www.cdc.gov/brfss/brfssprevalence" TargetMode="External"/><Relationship Id="rId2" Type="http://schemas.openxmlformats.org/officeDocument/2006/relationships/hyperlink" Target="https://hcupnet.ahrq.gov/" TargetMode="External"/><Relationship Id="rId1" Type="http://schemas.openxmlformats.org/officeDocument/2006/relationships/slideLayout" Target="../slideLayouts/slideLayout4.xml"/><Relationship Id="rId5" Type="http://schemas.openxmlformats.org/officeDocument/2006/relationships/hyperlink" Target="http://www.countyhealthrankings.org/" TargetMode="External"/><Relationship Id="rId4" Type="http://schemas.openxmlformats.org/officeDocument/2006/relationships/hyperlink" Target="https://www.cdc.gov/500citie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www.cdc.gov/diabetes/atlas/countydata/atlas.html" TargetMode="External"/><Relationship Id="rId2" Type="http://schemas.openxmlformats.org/officeDocument/2006/relationships/hyperlink" Target="https://www.cdc.gov/brfss/brfssprevalence/index.html"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www.childhealthdata.org/learn/NHIS-Child"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FFC000"/>
                </a:solidFill>
              </a:rPr>
              <a:t>Cardiovascular Disease Surveillance</a:t>
            </a:r>
            <a:endParaRPr lang="en-US" dirty="0">
              <a:solidFill>
                <a:srgbClr val="FFC000"/>
              </a:solidFill>
              <a:latin typeface="Calibri" pitchFamily="34" charset="0"/>
            </a:endParaRPr>
          </a:p>
        </p:txBody>
      </p:sp>
      <p:sp>
        <p:nvSpPr>
          <p:cNvPr id="2" name="Subtitle 1"/>
          <p:cNvSpPr>
            <a:spLocks noGrp="1"/>
          </p:cNvSpPr>
          <p:nvPr>
            <p:ph type="subTitle" idx="1"/>
          </p:nvPr>
        </p:nvSpPr>
        <p:spPr>
          <a:xfrm>
            <a:off x="1387475" y="3186404"/>
            <a:ext cx="6400800" cy="457200"/>
          </a:xfrm>
        </p:spPr>
        <p:txBody>
          <a:bodyPr/>
          <a:lstStyle/>
          <a:p>
            <a:r>
              <a:rPr lang="en-US" dirty="0" smtClean="0">
                <a:latin typeface="Calibri" pitchFamily="34" charset="0"/>
              </a:rPr>
              <a:t>Fleetwood Loustalot, PhD, FNP, FAHA</a:t>
            </a:r>
          </a:p>
          <a:p>
            <a:r>
              <a:rPr lang="en-US" dirty="0" smtClean="0"/>
              <a:t>CAPT, US Public Health Service</a:t>
            </a:r>
            <a:endParaRPr lang="en-US" dirty="0">
              <a:latin typeface="Calibri" pitchFamily="34" charset="0"/>
            </a:endParaRPr>
          </a:p>
        </p:txBody>
      </p:sp>
      <p:sp>
        <p:nvSpPr>
          <p:cNvPr id="3" name="Text Placeholder 2"/>
          <p:cNvSpPr>
            <a:spLocks noGrp="1"/>
          </p:cNvSpPr>
          <p:nvPr>
            <p:ph type="body" sz="quarter" idx="10"/>
          </p:nvPr>
        </p:nvSpPr>
        <p:spPr>
          <a:xfrm>
            <a:off x="1009585" y="4118274"/>
            <a:ext cx="7156579" cy="1295400"/>
          </a:xfrm>
        </p:spPr>
        <p:txBody>
          <a:bodyPr/>
          <a:lstStyle/>
          <a:p>
            <a:r>
              <a:rPr lang="en-US" dirty="0"/>
              <a:t>Division for Heart Disease and Stroke Prevention</a:t>
            </a:r>
            <a:br>
              <a:rPr lang="en-US" dirty="0"/>
            </a:br>
            <a:r>
              <a:rPr lang="en-US" dirty="0"/>
              <a:t>National Center for Chronic Disease Prevention and Health Promotion</a:t>
            </a:r>
            <a:br>
              <a:rPr lang="en-US" dirty="0"/>
            </a:br>
            <a:r>
              <a:rPr lang="en-US" dirty="0"/>
              <a:t>Centers for Disease Control and Prevention</a:t>
            </a:r>
          </a:p>
        </p:txBody>
      </p:sp>
      <p:pic>
        <p:nvPicPr>
          <p:cNvPr id="7" name="Picture 6" descr="Logos of the United States Department of Health and Human Services and Centers for Disease Control and Prevention"/>
          <p:cNvPicPr>
            <a:picLocks noChangeAspect="1"/>
          </p:cNvPicPr>
          <p:nvPr/>
        </p:nvPicPr>
        <p:blipFill>
          <a:blip r:embed="rId4" cstate="print"/>
          <a:stretch>
            <a:fillRect/>
          </a:stretch>
        </p:blipFill>
        <p:spPr>
          <a:xfrm>
            <a:off x="152401" y="6515100"/>
            <a:ext cx="190500" cy="190500"/>
          </a:xfrm>
          <a:prstGeom prst="rect">
            <a:avLst/>
          </a:prstGeom>
        </p:spPr>
      </p:pic>
      <p:sp>
        <p:nvSpPr>
          <p:cNvPr id="10" name="Text Placeholder 5"/>
          <p:cNvSpPr txBox="1">
            <a:spLocks/>
          </p:cNvSpPr>
          <p:nvPr/>
        </p:nvSpPr>
        <p:spPr>
          <a:xfrm>
            <a:off x="2143125" y="6260675"/>
            <a:ext cx="5124450" cy="244907"/>
          </a:xfrm>
          <a:prstGeom prst="rect">
            <a:avLst/>
          </a:prstGeom>
        </p:spPr>
        <p:txBody>
          <a:bodyPr lIns="91336" tIns="45670" rIns="91336" bIns="45670"/>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2"/>
                </a:solidFill>
              </a:rPr>
              <a:t>National Center for </a:t>
            </a:r>
            <a:r>
              <a:rPr lang="en-US" dirty="0" smtClean="0">
                <a:solidFill>
                  <a:schemeClr val="bg2"/>
                </a:solidFill>
              </a:rPr>
              <a:t>Chronic Disease Prevention and Health Promotion</a:t>
            </a:r>
            <a:endParaRPr lang="en-US" dirty="0">
              <a:solidFill>
                <a:schemeClr val="bg2"/>
              </a:solidFill>
            </a:endParaRPr>
          </a:p>
        </p:txBody>
      </p:sp>
      <p:sp>
        <p:nvSpPr>
          <p:cNvPr id="11" name="Text Placeholder 6"/>
          <p:cNvSpPr txBox="1">
            <a:spLocks/>
          </p:cNvSpPr>
          <p:nvPr/>
        </p:nvSpPr>
        <p:spPr>
          <a:xfrm>
            <a:off x="2143126" y="6442202"/>
            <a:ext cx="3445912" cy="228600"/>
          </a:xfrm>
          <a:prstGeom prst="rect">
            <a:avLst/>
          </a:prstGeom>
        </p:spPr>
        <p:txBody>
          <a:bodyPr lIns="91336" tIns="45670" rIns="91336" bIns="45670"/>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333333"/>
                </a:solidFill>
              </a:rPr>
              <a:t>Division for Heart Disease and Stroke Prevention</a:t>
            </a:r>
            <a:endParaRPr lang="en-US" dirty="0">
              <a:solidFill>
                <a:srgbClr val="333333"/>
              </a:solidFill>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90066"/>
          </a:xfrm>
        </p:spPr>
        <p:txBody>
          <a:bodyPr/>
          <a:lstStyle/>
          <a:p>
            <a:pPr algn="l"/>
            <a:r>
              <a:rPr lang="en-US" dirty="0" smtClean="0"/>
              <a:t>NHIS Examples</a:t>
            </a:r>
            <a:endParaRPr lang="en-US" dirty="0"/>
          </a:p>
        </p:txBody>
      </p:sp>
      <p:sp>
        <p:nvSpPr>
          <p:cNvPr id="10" name="Text Placeholder 9"/>
          <p:cNvSpPr>
            <a:spLocks noGrp="1"/>
          </p:cNvSpPr>
          <p:nvPr>
            <p:ph type="body" sz="quarter" idx="10"/>
          </p:nvPr>
        </p:nvSpPr>
        <p:spPr>
          <a:xfrm>
            <a:off x="457200" y="6141720"/>
            <a:ext cx="8229600" cy="609600"/>
          </a:xfrm>
        </p:spPr>
        <p:txBody>
          <a:bodyPr/>
          <a:lstStyle/>
          <a:p>
            <a:r>
              <a:rPr lang="en-US" dirty="0">
                <a:hlinkClick r:id="rId2"/>
              </a:rPr>
              <a:t>https://</a:t>
            </a:r>
            <a:r>
              <a:rPr lang="en-US" dirty="0" smtClean="0">
                <a:hlinkClick r:id="rId2"/>
              </a:rPr>
              <a:t>www.cdc.gov/mmwr/volumes/68/wr/pdfs/mm6805a2-H.pdf</a:t>
            </a:r>
            <a:r>
              <a:rPr lang="en-US" dirty="0" smtClean="0"/>
              <a:t> </a:t>
            </a:r>
            <a:endParaRPr lang="en-US" dirty="0"/>
          </a:p>
        </p:txBody>
      </p:sp>
      <p:pic>
        <p:nvPicPr>
          <p:cNvPr id="3" name="Picture 2"/>
          <p:cNvPicPr>
            <a:picLocks noChangeAspect="1"/>
          </p:cNvPicPr>
          <p:nvPr/>
        </p:nvPicPr>
        <p:blipFill>
          <a:blip r:embed="rId3"/>
          <a:stretch>
            <a:fillRect/>
          </a:stretch>
        </p:blipFill>
        <p:spPr>
          <a:xfrm>
            <a:off x="922020" y="864704"/>
            <a:ext cx="8153400" cy="3352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443949"/>
            <a:ext cx="5219148" cy="2935771"/>
          </a:xfrm>
          <a:prstGeom prst="rect">
            <a:avLst/>
          </a:prstGeom>
        </p:spPr>
      </p:pic>
      <p:pic>
        <p:nvPicPr>
          <p:cNvPr id="5" name="Picture 4"/>
          <p:cNvPicPr>
            <a:picLocks noChangeAspect="1"/>
          </p:cNvPicPr>
          <p:nvPr/>
        </p:nvPicPr>
        <p:blipFill>
          <a:blip r:embed="rId5"/>
          <a:stretch>
            <a:fillRect/>
          </a:stretch>
        </p:blipFill>
        <p:spPr>
          <a:xfrm>
            <a:off x="2481262" y="5579745"/>
            <a:ext cx="6315075" cy="666750"/>
          </a:xfrm>
          <a:prstGeom prst="rect">
            <a:avLst/>
          </a:prstGeom>
        </p:spPr>
      </p:pic>
    </p:spTree>
    <p:extLst>
      <p:ext uri="{BB962C8B-B14F-4D97-AF65-F5344CB8AC3E}">
        <p14:creationId xmlns:p14="http://schemas.microsoft.com/office/powerpoint/2010/main" val="141414522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National Health and Nutrition Examination Survey (NHANES) </a:t>
            </a:r>
          </a:p>
        </p:txBody>
      </p:sp>
      <p:sp>
        <p:nvSpPr>
          <p:cNvPr id="3" name="Content Placeholder 2"/>
          <p:cNvSpPr>
            <a:spLocks noGrp="1"/>
          </p:cNvSpPr>
          <p:nvPr>
            <p:ph idx="1"/>
          </p:nvPr>
        </p:nvSpPr>
        <p:spPr/>
        <p:txBody>
          <a:bodyPr/>
          <a:lstStyle/>
          <a:p>
            <a:r>
              <a:rPr lang="en-US" dirty="0" smtClean="0"/>
              <a:t>Nationally </a:t>
            </a:r>
            <a:r>
              <a:rPr lang="en-US" dirty="0"/>
              <a:t>representative sample </a:t>
            </a:r>
            <a:r>
              <a:rPr lang="en-US" dirty="0" smtClean="0"/>
              <a:t>(~5k in 2 year cycles)</a:t>
            </a:r>
          </a:p>
          <a:p>
            <a:r>
              <a:rPr lang="en-US" dirty="0" smtClean="0"/>
              <a:t>Health </a:t>
            </a:r>
            <a:r>
              <a:rPr lang="en-US" dirty="0"/>
              <a:t>and nutrition status of U.S. households since the </a:t>
            </a:r>
            <a:r>
              <a:rPr lang="en-US" dirty="0" smtClean="0"/>
              <a:t>60s</a:t>
            </a:r>
          </a:p>
          <a:p>
            <a:r>
              <a:rPr lang="en-US" dirty="0" smtClean="0"/>
              <a:t>Most in-depth </a:t>
            </a:r>
            <a:r>
              <a:rPr lang="en-US" dirty="0"/>
              <a:t>and logistically complex survey conducted by the National Center for Health Statistics (</a:t>
            </a:r>
            <a:r>
              <a:rPr lang="en-US" dirty="0" smtClean="0"/>
              <a:t>NCHS)</a:t>
            </a:r>
          </a:p>
          <a:p>
            <a:r>
              <a:rPr lang="en-US" dirty="0"/>
              <a:t>D</a:t>
            </a:r>
            <a:r>
              <a:rPr lang="en-US" dirty="0" smtClean="0"/>
              <a:t>ata </a:t>
            </a:r>
            <a:r>
              <a:rPr lang="en-US" dirty="0"/>
              <a:t>from interviews, physical exams, and laboratory </a:t>
            </a:r>
            <a:r>
              <a:rPr lang="en-US" dirty="0" smtClean="0"/>
              <a:t>tests</a:t>
            </a:r>
          </a:p>
          <a:p>
            <a:r>
              <a:rPr lang="en-US" dirty="0" smtClean="0"/>
              <a:t>Tutorials are available for review</a:t>
            </a:r>
          </a:p>
          <a:p>
            <a:r>
              <a:rPr lang="en-US" dirty="0" smtClean="0"/>
              <a:t>Data on children and adults</a:t>
            </a:r>
            <a:endParaRPr lang="en-US" dirty="0"/>
          </a:p>
        </p:txBody>
      </p:sp>
      <p:sp>
        <p:nvSpPr>
          <p:cNvPr id="4" name="Text Placeholder 3"/>
          <p:cNvSpPr>
            <a:spLocks noGrp="1"/>
          </p:cNvSpPr>
          <p:nvPr>
            <p:ph type="body" sz="quarter" idx="10"/>
          </p:nvPr>
        </p:nvSpPr>
        <p:spPr>
          <a:xfrm>
            <a:off x="622852" y="6149009"/>
            <a:ext cx="6781800" cy="609600"/>
          </a:xfrm>
        </p:spPr>
        <p:txBody>
          <a:bodyPr/>
          <a:lstStyle/>
          <a:p>
            <a:r>
              <a:rPr lang="en-US" dirty="0"/>
              <a:t>https://www.cdc.gov/nchs/nhanes/index.htm</a:t>
            </a:r>
          </a:p>
        </p:txBody>
      </p:sp>
    </p:spTree>
    <p:extLst>
      <p:ext uri="{BB962C8B-B14F-4D97-AF65-F5344CB8AC3E}">
        <p14:creationId xmlns:p14="http://schemas.microsoft.com/office/powerpoint/2010/main" val="231727265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28605"/>
          </a:xfrm>
        </p:spPr>
        <p:txBody>
          <a:bodyPr/>
          <a:lstStyle/>
          <a:p>
            <a:pPr algn="l"/>
            <a:r>
              <a:rPr lang="en-US" dirty="0" smtClean="0"/>
              <a:t>NHANES Example</a:t>
            </a:r>
            <a:endParaRPr lang="en-US" dirty="0"/>
          </a:p>
        </p:txBody>
      </p:sp>
      <p:sp>
        <p:nvSpPr>
          <p:cNvPr id="3" name="Content Placeholder 2"/>
          <p:cNvSpPr>
            <a:spLocks noGrp="1"/>
          </p:cNvSpPr>
          <p:nvPr>
            <p:ph idx="1"/>
          </p:nvPr>
        </p:nvSpPr>
        <p:spPr>
          <a:xfrm>
            <a:off x="457200" y="1103243"/>
            <a:ext cx="8854440" cy="1934481"/>
          </a:xfrm>
        </p:spPr>
        <p:txBody>
          <a:bodyPr/>
          <a:lstStyle/>
          <a:p>
            <a:r>
              <a:rPr lang="en-US" dirty="0" smtClean="0"/>
              <a:t>Interesting aspects of the paper:	</a:t>
            </a:r>
          </a:p>
          <a:p>
            <a:pPr lvl="1"/>
            <a:r>
              <a:rPr lang="en-US" dirty="0" smtClean="0"/>
              <a:t>Data were linked with the National Death Index, Mortality Files</a:t>
            </a:r>
          </a:p>
          <a:p>
            <a:pPr lvl="1"/>
            <a:r>
              <a:rPr lang="en-US" dirty="0" smtClean="0"/>
              <a:t>Multiple cycles of NHANES were used (1988-2010</a:t>
            </a:r>
            <a:r>
              <a:rPr lang="en-US" dirty="0" smtClean="0"/>
              <a:t>)</a:t>
            </a:r>
          </a:p>
          <a:p>
            <a:pPr lvl="1"/>
            <a:r>
              <a:rPr lang="en-US" dirty="0" smtClean="0"/>
              <a:t>Data </a:t>
            </a:r>
            <a:r>
              <a:rPr lang="en-US" dirty="0"/>
              <a:t>linkage information: </a:t>
            </a:r>
            <a:r>
              <a:rPr lang="en-US" dirty="0" smtClean="0">
                <a:hlinkClick r:id="rId2"/>
              </a:rPr>
              <a:t>www.cdc.gov/nchs/data-linkage/index.htm</a:t>
            </a:r>
            <a:r>
              <a:rPr lang="en-US" dirty="0" smtClean="0"/>
              <a:t> </a:t>
            </a:r>
            <a:endParaRPr lang="en-US" dirty="0" smtClean="0"/>
          </a:p>
          <a:p>
            <a:r>
              <a:rPr lang="en-US" dirty="0" smtClean="0"/>
              <a:t>Primary findings: </a:t>
            </a:r>
          </a:p>
          <a:p>
            <a:pPr lvl="1"/>
            <a:r>
              <a:rPr lang="en-US" dirty="0"/>
              <a:t>Meeting a greater number of cardiovascular health metrics was associated with a lower risk of total and CVD mortality, but the prevalence of meeting all 7 cardiovascular health metrics was </a:t>
            </a:r>
            <a:r>
              <a:rPr lang="en-US" dirty="0" smtClean="0"/>
              <a:t>low.</a:t>
            </a:r>
            <a:endParaRPr lang="en-US" dirty="0"/>
          </a:p>
        </p:txBody>
      </p:sp>
      <p:pic>
        <p:nvPicPr>
          <p:cNvPr id="5" name="Picture 4"/>
          <p:cNvPicPr>
            <a:picLocks noChangeAspect="1"/>
          </p:cNvPicPr>
          <p:nvPr/>
        </p:nvPicPr>
        <p:blipFill>
          <a:blip r:embed="rId3"/>
          <a:stretch>
            <a:fillRect/>
          </a:stretch>
        </p:blipFill>
        <p:spPr>
          <a:xfrm>
            <a:off x="1546902" y="4165903"/>
            <a:ext cx="5783538" cy="2510796"/>
          </a:xfrm>
          <a:prstGeom prst="rect">
            <a:avLst/>
          </a:prstGeom>
        </p:spPr>
      </p:pic>
    </p:spTree>
    <p:extLst>
      <p:ext uri="{BB962C8B-B14F-4D97-AF65-F5344CB8AC3E}">
        <p14:creationId xmlns:p14="http://schemas.microsoft.com/office/powerpoint/2010/main" val="61095459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H1N1 Outbreak Response – US Navy</a:t>
            </a:r>
            <a:endParaRPr lang="en-US" dirty="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06330" y="1658178"/>
            <a:ext cx="5992192" cy="4494144"/>
          </a:xfrm>
        </p:spPr>
      </p:pic>
    </p:spTree>
    <p:extLst>
      <p:ext uri="{BB962C8B-B14F-4D97-AF65-F5344CB8AC3E}">
        <p14:creationId xmlns:p14="http://schemas.microsoft.com/office/powerpoint/2010/main" val="222348727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3548"/>
          </a:xfrm>
        </p:spPr>
        <p:txBody>
          <a:bodyPr/>
          <a:lstStyle/>
          <a:p>
            <a:r>
              <a:rPr lang="en-US" dirty="0"/>
              <a:t>Examples from Other Federal Agencies</a:t>
            </a:r>
          </a:p>
        </p:txBody>
      </p:sp>
      <p:sp>
        <p:nvSpPr>
          <p:cNvPr id="3" name="Content Placeholder 2"/>
          <p:cNvSpPr>
            <a:spLocks noGrp="1"/>
          </p:cNvSpPr>
          <p:nvPr>
            <p:ph idx="1"/>
          </p:nvPr>
        </p:nvSpPr>
        <p:spPr>
          <a:xfrm>
            <a:off x="457200" y="876482"/>
            <a:ext cx="8229600" cy="5524317"/>
          </a:xfrm>
        </p:spPr>
        <p:txBody>
          <a:bodyPr/>
          <a:lstStyle/>
          <a:p>
            <a:r>
              <a:rPr lang="en-US" dirty="0" smtClean="0"/>
              <a:t>Centers for Medicare </a:t>
            </a:r>
          </a:p>
          <a:p>
            <a:pPr marL="0" indent="0">
              <a:buNone/>
            </a:pPr>
            <a:r>
              <a:rPr lang="en-US" dirty="0"/>
              <a:t> </a:t>
            </a:r>
            <a:r>
              <a:rPr lang="en-US" dirty="0" smtClean="0"/>
              <a:t>     and Medicaid Services</a:t>
            </a:r>
          </a:p>
          <a:p>
            <a:pPr lvl="1"/>
            <a:r>
              <a:rPr lang="en-US" dirty="0" smtClean="0"/>
              <a:t>Administrative Claims Data</a:t>
            </a:r>
          </a:p>
          <a:p>
            <a:pPr lvl="1"/>
            <a:endParaRPr lang="en-US" dirty="0"/>
          </a:p>
          <a:p>
            <a:r>
              <a:rPr lang="en-US" dirty="0" err="1" smtClean="0"/>
              <a:t>ResDAC</a:t>
            </a:r>
            <a:endParaRPr lang="en-US" dirty="0" smtClean="0"/>
          </a:p>
          <a:p>
            <a:pPr lvl="1"/>
            <a:r>
              <a:rPr lang="en-US" dirty="0" smtClean="0"/>
              <a:t>Research Data Assistance</a:t>
            </a:r>
          </a:p>
          <a:p>
            <a:pPr marL="456678" lvl="1" indent="0">
              <a:buNone/>
            </a:pPr>
            <a:r>
              <a:rPr lang="en-US" dirty="0"/>
              <a:t>	</a:t>
            </a:r>
            <a:r>
              <a:rPr lang="en-US" dirty="0" smtClean="0"/>
              <a:t>Center</a:t>
            </a:r>
          </a:p>
          <a:p>
            <a:pPr lvl="1"/>
            <a:r>
              <a:rPr lang="en-US" dirty="0" smtClean="0"/>
              <a:t>Contractor, data acquisition</a:t>
            </a:r>
          </a:p>
          <a:p>
            <a:pPr lvl="1"/>
            <a:endParaRPr lang="en-US" dirty="0"/>
          </a:p>
          <a:p>
            <a:r>
              <a:rPr lang="en-US" dirty="0" smtClean="0"/>
              <a:t> Chronic Conditions </a:t>
            </a:r>
          </a:p>
          <a:p>
            <a:pPr marL="0" indent="0">
              <a:buNone/>
            </a:pPr>
            <a:r>
              <a:rPr lang="en-US" dirty="0"/>
              <a:t>	</a:t>
            </a:r>
            <a:r>
              <a:rPr lang="en-US" dirty="0" smtClean="0"/>
              <a:t>Warehouse (CCW)</a:t>
            </a:r>
          </a:p>
          <a:p>
            <a:pPr lvl="1"/>
            <a:r>
              <a:rPr lang="en-US" dirty="0" smtClean="0"/>
              <a:t>Online data analysis </a:t>
            </a:r>
            <a:r>
              <a:rPr lang="en-US" dirty="0" smtClean="0"/>
              <a:t>tool</a:t>
            </a:r>
          </a:p>
          <a:p>
            <a:pPr lvl="1"/>
            <a:r>
              <a:rPr lang="en-US" dirty="0">
                <a:hlinkClick r:id="rId2"/>
              </a:rPr>
              <a:t>https://</a:t>
            </a:r>
            <a:r>
              <a:rPr lang="en-US" dirty="0" smtClean="0">
                <a:hlinkClick r:id="rId2"/>
              </a:rPr>
              <a:t>www.ccwdata.org</a:t>
            </a:r>
            <a:r>
              <a:rPr lang="en-US" dirty="0" smtClean="0"/>
              <a:t> </a:t>
            </a:r>
            <a:endParaRPr lang="en-US" dirty="0" smtClean="0"/>
          </a:p>
          <a:p>
            <a:pPr lvl="1"/>
            <a:endParaRPr lang="en-US" dirty="0" smtClean="0"/>
          </a:p>
        </p:txBody>
      </p:sp>
      <p:sp>
        <p:nvSpPr>
          <p:cNvPr id="4" name="Text Placeholder 3"/>
          <p:cNvSpPr>
            <a:spLocks noGrp="1"/>
          </p:cNvSpPr>
          <p:nvPr>
            <p:ph type="body" sz="quarter" idx="10"/>
          </p:nvPr>
        </p:nvSpPr>
        <p:spPr>
          <a:xfrm>
            <a:off x="342900" y="6400800"/>
            <a:ext cx="7772400" cy="457200"/>
          </a:xfrm>
        </p:spPr>
        <p:txBody>
          <a:bodyPr/>
          <a:lstStyle/>
          <a:p>
            <a:r>
              <a:rPr lang="en-US" dirty="0"/>
              <a:t>https://www.bluecrossmn.com/healthy/public/personal/home/shopplans/shop-medicare/what-does-medicare-cover</a:t>
            </a:r>
          </a:p>
        </p:txBody>
      </p:sp>
      <p:pic>
        <p:nvPicPr>
          <p:cNvPr id="5" name="Picture 4"/>
          <p:cNvPicPr>
            <a:picLocks noChangeAspect="1"/>
          </p:cNvPicPr>
          <p:nvPr/>
        </p:nvPicPr>
        <p:blipFill>
          <a:blip r:embed="rId3"/>
          <a:stretch>
            <a:fillRect/>
          </a:stretch>
        </p:blipFill>
        <p:spPr>
          <a:xfrm>
            <a:off x="4597400" y="756994"/>
            <a:ext cx="4546600" cy="5877414"/>
          </a:xfrm>
          <a:prstGeom prst="rect">
            <a:avLst/>
          </a:prstGeom>
        </p:spPr>
      </p:pic>
    </p:spTree>
    <p:extLst>
      <p:ext uri="{BB962C8B-B14F-4D97-AF65-F5344CB8AC3E}">
        <p14:creationId xmlns:p14="http://schemas.microsoft.com/office/powerpoint/2010/main" val="16497081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803400" y="88900"/>
            <a:ext cx="5791200" cy="1540630"/>
          </a:xfrm>
          <a:prstGeom prst="rect">
            <a:avLst/>
          </a:prstGeom>
        </p:spPr>
      </p:pic>
      <p:sp>
        <p:nvSpPr>
          <p:cNvPr id="4" name="Text Placeholder 3"/>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3"/>
          <a:stretch>
            <a:fillRect/>
          </a:stretch>
        </p:blipFill>
        <p:spPr>
          <a:xfrm>
            <a:off x="177800" y="1350883"/>
            <a:ext cx="8814464" cy="5392817"/>
          </a:xfrm>
          <a:prstGeom prst="rect">
            <a:avLst/>
          </a:prstGeom>
        </p:spPr>
      </p:pic>
    </p:spTree>
    <p:extLst>
      <p:ext uri="{BB962C8B-B14F-4D97-AF65-F5344CB8AC3E}">
        <p14:creationId xmlns:p14="http://schemas.microsoft.com/office/powerpoint/2010/main" val="175945082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03199" y="889000"/>
            <a:ext cx="6829425" cy="1933575"/>
          </a:xfrm>
          <a:prstGeom prst="rect">
            <a:avLst/>
          </a:prstGeom>
        </p:spPr>
      </p:pic>
      <p:sp>
        <p:nvSpPr>
          <p:cNvPr id="4" name="Text Placeholder 3"/>
          <p:cNvSpPr>
            <a:spLocks noGrp="1"/>
          </p:cNvSpPr>
          <p:nvPr>
            <p:ph type="body" sz="quarter" idx="10"/>
          </p:nvPr>
        </p:nvSpPr>
        <p:spPr>
          <a:xfrm>
            <a:off x="203199" y="6167747"/>
            <a:ext cx="6781800" cy="609600"/>
          </a:xfrm>
        </p:spPr>
        <p:txBody>
          <a:bodyPr/>
          <a:lstStyle/>
          <a:p>
            <a:r>
              <a:rPr lang="en-US" dirty="0"/>
              <a:t>http://journals.plos.org/plosone/article?id=10.1371/journal.pone.0159366</a:t>
            </a:r>
          </a:p>
        </p:txBody>
      </p:sp>
      <p:pic>
        <p:nvPicPr>
          <p:cNvPr id="5" name="Picture 4"/>
          <p:cNvPicPr>
            <a:picLocks noChangeAspect="1"/>
          </p:cNvPicPr>
          <p:nvPr/>
        </p:nvPicPr>
        <p:blipFill>
          <a:blip r:embed="rId3"/>
          <a:stretch>
            <a:fillRect/>
          </a:stretch>
        </p:blipFill>
        <p:spPr>
          <a:xfrm>
            <a:off x="203199" y="3068947"/>
            <a:ext cx="8755513" cy="3001653"/>
          </a:xfrm>
          <a:prstGeom prst="rect">
            <a:avLst/>
          </a:prstGeom>
        </p:spPr>
      </p:pic>
    </p:spTree>
    <p:extLst>
      <p:ext uri="{BB962C8B-B14F-4D97-AF65-F5344CB8AC3E}">
        <p14:creationId xmlns:p14="http://schemas.microsoft.com/office/powerpoint/2010/main" val="325959917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3232"/>
            <a:ext cx="8229600" cy="1143000"/>
          </a:xfrm>
        </p:spPr>
        <p:txBody>
          <a:bodyPr/>
          <a:lstStyle/>
          <a:p>
            <a:r>
              <a:rPr lang="en-US" dirty="0" smtClean="0"/>
              <a:t>Examples from Other Federal Agencies</a:t>
            </a:r>
            <a:endParaRPr lang="en-US" dirty="0"/>
          </a:p>
        </p:txBody>
      </p:sp>
      <p:sp>
        <p:nvSpPr>
          <p:cNvPr id="3" name="Content Placeholder 2"/>
          <p:cNvSpPr>
            <a:spLocks noGrp="1"/>
          </p:cNvSpPr>
          <p:nvPr>
            <p:ph idx="1"/>
          </p:nvPr>
        </p:nvSpPr>
        <p:spPr>
          <a:xfrm>
            <a:off x="457200" y="1154423"/>
            <a:ext cx="8229600" cy="5306011"/>
          </a:xfrm>
        </p:spPr>
        <p:txBody>
          <a:bodyPr/>
          <a:lstStyle/>
          <a:p>
            <a:r>
              <a:rPr lang="en-US" dirty="0" smtClean="0"/>
              <a:t>Agency for Healthcare Research and Quality (AHRQ)</a:t>
            </a:r>
          </a:p>
          <a:p>
            <a:pPr lvl="1"/>
            <a:r>
              <a:rPr lang="en-US" dirty="0" smtClean="0"/>
              <a:t>Healthcare </a:t>
            </a:r>
            <a:r>
              <a:rPr lang="en-US" dirty="0"/>
              <a:t>Cost and Utilization Project (HCUP</a:t>
            </a:r>
            <a:r>
              <a:rPr lang="en-US" dirty="0" smtClean="0"/>
              <a:t>)</a:t>
            </a:r>
          </a:p>
          <a:p>
            <a:pPr lvl="1"/>
            <a:r>
              <a:rPr lang="en-US" dirty="0" smtClean="0"/>
              <a:t>Example: </a:t>
            </a:r>
          </a:p>
          <a:p>
            <a:pPr lvl="2"/>
            <a:r>
              <a:rPr lang="en-US" dirty="0"/>
              <a:t>Nationwide Emergency Department Sample (NEDS) </a:t>
            </a:r>
            <a:endParaRPr lang="en-US" dirty="0" smtClean="0"/>
          </a:p>
          <a:p>
            <a:pPr lvl="3"/>
            <a:r>
              <a:rPr lang="en-US" dirty="0" smtClean="0"/>
              <a:t>Largest </a:t>
            </a:r>
            <a:r>
              <a:rPr lang="en-US" dirty="0"/>
              <a:t>all-payer emergency department (ED) database in the United States. It provides national estimates of hospital-based ED </a:t>
            </a:r>
            <a:r>
              <a:rPr lang="en-US" dirty="0" smtClean="0"/>
              <a:t>visits</a:t>
            </a:r>
            <a:endParaRPr lang="en-US" dirty="0"/>
          </a:p>
          <a:p>
            <a:pPr lvl="3"/>
            <a:r>
              <a:rPr lang="en-US" dirty="0" smtClean="0"/>
              <a:t>Provides </a:t>
            </a:r>
            <a:r>
              <a:rPr lang="en-US" dirty="0"/>
              <a:t>national estimates for approximately 135 million hospital-based ED visits </a:t>
            </a:r>
            <a:r>
              <a:rPr lang="en-US" dirty="0" smtClean="0"/>
              <a:t>annually</a:t>
            </a:r>
          </a:p>
          <a:p>
            <a:pPr lvl="3"/>
            <a:r>
              <a:rPr lang="en-US" dirty="0" smtClean="0"/>
              <a:t>Discharge </a:t>
            </a:r>
            <a:r>
              <a:rPr lang="en-US" dirty="0"/>
              <a:t>data for ED visits from 945 hospitals located in 33 States and the District of Columbia, approximating a 20-percent stratified sample of U.S. hospital-based </a:t>
            </a:r>
            <a:r>
              <a:rPr lang="en-US" dirty="0" smtClean="0"/>
              <a:t>EDs</a:t>
            </a:r>
          </a:p>
          <a:p>
            <a:pPr lvl="3"/>
            <a:r>
              <a:rPr lang="en-US" dirty="0" smtClean="0"/>
              <a:t>Cost associated with data acquisition </a:t>
            </a:r>
          </a:p>
          <a:p>
            <a:pPr lvl="3"/>
            <a:r>
              <a:rPr lang="en-US" dirty="0" smtClean="0"/>
              <a:t>National data, with State-level data availability</a:t>
            </a:r>
          </a:p>
          <a:p>
            <a:pPr lvl="1"/>
            <a:r>
              <a:rPr lang="en-US" dirty="0" err="1" smtClean="0"/>
              <a:t>HCUPnet</a:t>
            </a:r>
            <a:endParaRPr lang="en-US" dirty="0" smtClean="0"/>
          </a:p>
          <a:p>
            <a:pPr lvl="2"/>
            <a:r>
              <a:rPr lang="en-US" dirty="0" smtClean="0"/>
              <a:t>Free, on-line </a:t>
            </a:r>
            <a:r>
              <a:rPr lang="en-US" dirty="0"/>
              <a:t>query system (</a:t>
            </a:r>
            <a:r>
              <a:rPr lang="en-US" dirty="0">
                <a:hlinkClick r:id="rId2"/>
              </a:rPr>
              <a:t>https://</a:t>
            </a:r>
            <a:r>
              <a:rPr lang="en-US" dirty="0" smtClean="0">
                <a:hlinkClick r:id="rId2"/>
              </a:rPr>
              <a:t>hcupnet.ahrq.gov</a:t>
            </a:r>
            <a:r>
              <a:rPr lang="en-US" dirty="0" smtClean="0"/>
              <a:t>) </a:t>
            </a:r>
            <a:endParaRPr lang="en-US" dirty="0"/>
          </a:p>
        </p:txBody>
      </p:sp>
      <p:sp>
        <p:nvSpPr>
          <p:cNvPr id="4" name="Text Placeholder 3"/>
          <p:cNvSpPr>
            <a:spLocks noGrp="1"/>
          </p:cNvSpPr>
          <p:nvPr>
            <p:ph type="body" sz="quarter" idx="10"/>
          </p:nvPr>
        </p:nvSpPr>
        <p:spPr>
          <a:xfrm>
            <a:off x="457200" y="6460434"/>
            <a:ext cx="6781800" cy="288236"/>
          </a:xfrm>
        </p:spPr>
        <p:txBody>
          <a:bodyPr/>
          <a:lstStyle/>
          <a:p>
            <a:r>
              <a:rPr lang="en-US" dirty="0"/>
              <a:t>https://www.hcup-us.ahrq.gov/db/nation/neds/nedsdbdocumentation.jsp</a:t>
            </a:r>
          </a:p>
        </p:txBody>
      </p:sp>
    </p:spTree>
    <p:extLst>
      <p:ext uri="{BB962C8B-B14F-4D97-AF65-F5344CB8AC3E}">
        <p14:creationId xmlns:p14="http://schemas.microsoft.com/office/powerpoint/2010/main" val="99999858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National Vital Statistics System (NVSS</a:t>
            </a:r>
            <a:r>
              <a:rPr lang="en-US" dirty="0" smtClean="0"/>
              <a:t>)</a:t>
            </a:r>
            <a:endParaRPr lang="en-US" dirty="0"/>
          </a:p>
        </p:txBody>
      </p:sp>
      <p:sp>
        <p:nvSpPr>
          <p:cNvPr id="3" name="Content Placeholder 2"/>
          <p:cNvSpPr>
            <a:spLocks noGrp="1"/>
          </p:cNvSpPr>
          <p:nvPr>
            <p:ph idx="1"/>
          </p:nvPr>
        </p:nvSpPr>
        <p:spPr/>
        <p:txBody>
          <a:bodyPr/>
          <a:lstStyle/>
          <a:p>
            <a:r>
              <a:rPr lang="en-US" dirty="0" smtClean="0"/>
              <a:t>Vital </a:t>
            </a:r>
            <a:r>
              <a:rPr lang="en-US" dirty="0"/>
              <a:t>events – births, deaths, marriages, divorces, and fetal deaths</a:t>
            </a:r>
            <a:r>
              <a:rPr lang="en-US" dirty="0" smtClean="0"/>
              <a:t>.</a:t>
            </a:r>
          </a:p>
          <a:p>
            <a:r>
              <a:rPr lang="en-US" dirty="0"/>
              <a:t>CDC Wide-ranging Online Data for Epidemiologic Research </a:t>
            </a:r>
            <a:r>
              <a:rPr lang="en-US" sz="1800" dirty="0"/>
              <a:t>(</a:t>
            </a:r>
            <a:r>
              <a:rPr lang="en-US" sz="1800" dirty="0">
                <a:hlinkClick r:id="rId2"/>
              </a:rPr>
              <a:t>https://wonder.cdc.gov</a:t>
            </a:r>
            <a:r>
              <a:rPr lang="en-US" sz="1800" dirty="0" smtClean="0">
                <a:hlinkClick r:id="rId2"/>
              </a:rPr>
              <a:t>/</a:t>
            </a:r>
            <a:r>
              <a:rPr lang="en-US" sz="1800" dirty="0" smtClean="0"/>
              <a:t>) </a:t>
            </a:r>
          </a:p>
          <a:p>
            <a:endParaRPr lang="en-US" dirty="0"/>
          </a:p>
          <a:p>
            <a:endParaRPr lang="en-US" dirty="0"/>
          </a:p>
        </p:txBody>
      </p:sp>
      <p:pic>
        <p:nvPicPr>
          <p:cNvPr id="5" name="Picture 4"/>
          <p:cNvPicPr>
            <a:picLocks noChangeAspect="1"/>
          </p:cNvPicPr>
          <p:nvPr/>
        </p:nvPicPr>
        <p:blipFill>
          <a:blip r:embed="rId3"/>
          <a:stretch>
            <a:fillRect/>
          </a:stretch>
        </p:blipFill>
        <p:spPr>
          <a:xfrm>
            <a:off x="983456" y="3410492"/>
            <a:ext cx="6505617" cy="2380709"/>
          </a:xfrm>
          <a:prstGeom prst="rect">
            <a:avLst/>
          </a:prstGeom>
        </p:spPr>
      </p:pic>
    </p:spTree>
    <p:extLst>
      <p:ext uri="{BB962C8B-B14F-4D97-AF65-F5344CB8AC3E}">
        <p14:creationId xmlns:p14="http://schemas.microsoft.com/office/powerpoint/2010/main" val="116979414"/>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7321" y="1442140"/>
            <a:ext cx="8875644" cy="1362075"/>
          </a:xfrm>
        </p:spPr>
        <p:txBody>
          <a:bodyPr/>
          <a:lstStyle/>
          <a:p>
            <a:pPr algn="l"/>
            <a:r>
              <a:rPr lang="en-US" dirty="0" smtClean="0"/>
              <a:t>Data supporting national initiatives</a:t>
            </a:r>
            <a:endParaRPr lang="en-US" dirty="0"/>
          </a:p>
        </p:txBody>
      </p:sp>
    </p:spTree>
    <p:extLst>
      <p:ext uri="{BB962C8B-B14F-4D97-AF65-F5344CB8AC3E}">
        <p14:creationId xmlns:p14="http://schemas.microsoft.com/office/powerpoint/2010/main" val="3530960622"/>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Disclosure</a:t>
            </a:r>
            <a:endParaRPr lang="en-US" dirty="0"/>
          </a:p>
        </p:txBody>
      </p:sp>
      <p:sp>
        <p:nvSpPr>
          <p:cNvPr id="5" name="Content Placeholder 4"/>
          <p:cNvSpPr>
            <a:spLocks noGrp="1"/>
          </p:cNvSpPr>
          <p:nvPr>
            <p:ph idx="1"/>
          </p:nvPr>
        </p:nvSpPr>
        <p:spPr/>
        <p:txBody>
          <a:bodyPr/>
          <a:lstStyle/>
          <a:p>
            <a:r>
              <a:rPr lang="en-US" dirty="0"/>
              <a:t>The opinions expressed by authors contributing to this project do not necessarily reflect the opinions of the US Department of Health and Human Services, the Public Health Service, the Centers for Disease Control and Prevention, or the authors’ affiliated institutions. </a:t>
            </a:r>
            <a:endParaRPr lang="en-US" dirty="0" smtClean="0"/>
          </a:p>
          <a:p>
            <a:endParaRPr lang="en-US" dirty="0"/>
          </a:p>
          <a:p>
            <a:pPr marL="0" indent="0">
              <a:buNone/>
            </a:pPr>
            <a:endParaRPr lang="en-US" sz="2100" dirty="0"/>
          </a:p>
        </p:txBody>
      </p:sp>
    </p:spTree>
    <p:extLst>
      <p:ext uri="{BB962C8B-B14F-4D97-AF65-F5344CB8AC3E}">
        <p14:creationId xmlns:p14="http://schemas.microsoft.com/office/powerpoint/2010/main" val="201629353"/>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What is Healthy People?</a:t>
            </a:r>
            <a:endParaRPr lang="en-US" dirty="0"/>
          </a:p>
        </p:txBody>
      </p:sp>
      <p:sp>
        <p:nvSpPr>
          <p:cNvPr id="3" name="Content Placeholder 2"/>
          <p:cNvSpPr>
            <a:spLocks noGrp="1"/>
          </p:cNvSpPr>
          <p:nvPr>
            <p:ph idx="1"/>
          </p:nvPr>
        </p:nvSpPr>
        <p:spPr>
          <a:xfrm>
            <a:off x="457200" y="1733391"/>
            <a:ext cx="8091751" cy="4648199"/>
          </a:xfrm>
        </p:spPr>
        <p:txBody>
          <a:bodyPr/>
          <a:lstStyle/>
          <a:p>
            <a:pPr>
              <a:spcBef>
                <a:spcPts val="2400"/>
              </a:spcBef>
              <a:buFont typeface="Arial" panose="020B0604020202020204" pitchFamily="34" charset="0"/>
              <a:buChar char="•"/>
              <a:defRPr/>
            </a:pPr>
            <a:r>
              <a:rPr lang="en-US" dirty="0">
                <a:ea typeface="ＭＳ Ｐゴシック" pitchFamily="34" charset="-128"/>
              </a:rPr>
              <a:t>Provides a strategic framework for a </a:t>
            </a:r>
            <a:r>
              <a:rPr lang="en-US" i="1" dirty="0">
                <a:solidFill>
                  <a:schemeClr val="bg1"/>
                </a:solidFill>
                <a:ea typeface="ＭＳ Ｐゴシック" pitchFamily="34" charset="-128"/>
              </a:rPr>
              <a:t>national agenda </a:t>
            </a:r>
            <a:r>
              <a:rPr lang="en-US" dirty="0">
                <a:ea typeface="ＭＳ Ｐゴシック" pitchFamily="34" charset="-128"/>
              </a:rPr>
              <a:t>that communicates a vision for improving health and achieving health equity </a:t>
            </a:r>
          </a:p>
          <a:p>
            <a:pPr>
              <a:spcBef>
                <a:spcPts val="2400"/>
              </a:spcBef>
              <a:buFont typeface="Arial" panose="020B0604020202020204" pitchFamily="34" charset="0"/>
              <a:buChar char="•"/>
              <a:defRPr/>
            </a:pPr>
            <a:r>
              <a:rPr lang="en-US" dirty="0">
                <a:ea typeface="ＭＳ Ｐゴシック" pitchFamily="34" charset="-128"/>
              </a:rPr>
              <a:t>Identifies </a:t>
            </a:r>
            <a:r>
              <a:rPr lang="en-US" i="1" dirty="0">
                <a:solidFill>
                  <a:schemeClr val="bg1"/>
                </a:solidFill>
                <a:ea typeface="ＭＳ Ｐゴシック" pitchFamily="34" charset="-128"/>
              </a:rPr>
              <a:t>science-based, measurable objectives </a:t>
            </a:r>
            <a:r>
              <a:rPr lang="en-US" dirty="0">
                <a:ea typeface="ＭＳ Ｐゴシック" pitchFamily="34" charset="-128"/>
              </a:rPr>
              <a:t>with </a:t>
            </a:r>
            <a:r>
              <a:rPr lang="en-US" i="1" dirty="0">
                <a:solidFill>
                  <a:schemeClr val="bg1"/>
                </a:solidFill>
                <a:ea typeface="ＭＳ Ｐゴシック" pitchFamily="34" charset="-128"/>
              </a:rPr>
              <a:t>targets</a:t>
            </a:r>
            <a:r>
              <a:rPr lang="en-US" dirty="0">
                <a:ea typeface="ＭＳ Ｐゴシック" pitchFamily="34" charset="-128"/>
              </a:rPr>
              <a:t> to be achieved by the </a:t>
            </a:r>
            <a:r>
              <a:rPr lang="en-US" dirty="0" smtClean="0">
                <a:ea typeface="ＭＳ Ｐゴシック" pitchFamily="34" charset="-128"/>
              </a:rPr>
              <a:t>end of the decade</a:t>
            </a:r>
            <a:endParaRPr lang="en-US" dirty="0">
              <a:ea typeface="ＭＳ Ｐゴシック" pitchFamily="34" charset="-128"/>
            </a:endParaRPr>
          </a:p>
          <a:p>
            <a:pPr>
              <a:spcBef>
                <a:spcPts val="2400"/>
              </a:spcBef>
              <a:buFont typeface="Arial" panose="020B0604020202020204" pitchFamily="34" charset="0"/>
              <a:buChar char="•"/>
              <a:defRPr/>
            </a:pPr>
            <a:r>
              <a:rPr lang="en-US" dirty="0">
                <a:ea typeface="ＭＳ Ｐゴシック" pitchFamily="34" charset="-128"/>
              </a:rPr>
              <a:t>Requires tracking of </a:t>
            </a:r>
            <a:r>
              <a:rPr lang="en-US" i="1" dirty="0">
                <a:solidFill>
                  <a:schemeClr val="bg1"/>
                </a:solidFill>
                <a:ea typeface="ＭＳ Ｐゴシック" pitchFamily="34" charset="-128"/>
              </a:rPr>
              <a:t>data-driven outcomes </a:t>
            </a:r>
            <a:r>
              <a:rPr lang="en-US" dirty="0">
                <a:ea typeface="ＭＳ Ｐゴシック" pitchFamily="34" charset="-128"/>
              </a:rPr>
              <a:t>to monitor progress and to motivate, guide, and focus action</a:t>
            </a:r>
          </a:p>
          <a:p>
            <a:pPr>
              <a:spcBef>
                <a:spcPts val="2400"/>
              </a:spcBef>
              <a:buFont typeface="Arial" panose="020B0604020202020204" pitchFamily="34" charset="0"/>
              <a:buChar char="•"/>
              <a:defRPr/>
            </a:pPr>
            <a:r>
              <a:rPr lang="en-US" dirty="0">
                <a:ea typeface="ＭＳ Ｐゴシック" pitchFamily="34" charset="-128"/>
              </a:rPr>
              <a:t>Offers model for international, state, and local </a:t>
            </a:r>
            <a:r>
              <a:rPr lang="en-US" i="1" dirty="0">
                <a:solidFill>
                  <a:schemeClr val="bg1"/>
                </a:solidFill>
                <a:ea typeface="ＭＳ Ｐゴシック" pitchFamily="34" charset="-128"/>
              </a:rPr>
              <a:t>program planning</a:t>
            </a:r>
          </a:p>
          <a:p>
            <a:endParaRPr lang="en-US" dirty="0"/>
          </a:p>
        </p:txBody>
      </p:sp>
      <p:pic>
        <p:nvPicPr>
          <p:cNvPr id="5" name="Picture 2" descr="Image result for beacon">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3668" y="5711513"/>
            <a:ext cx="1432354" cy="98583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5894417" y="375223"/>
            <a:ext cx="2792383" cy="12798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967876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Decades of Healthy </a:t>
            </a:r>
            <a:r>
              <a:rPr lang="en-US" dirty="0" smtClean="0"/>
              <a:t>People</a:t>
            </a:r>
            <a:endParaRPr lang="en-US" dirty="0"/>
          </a:p>
        </p:txBody>
      </p:sp>
      <p:pic>
        <p:nvPicPr>
          <p:cNvPr id="5" name="Content Placeholder 4"/>
          <p:cNvPicPr>
            <a:picLocks noGrp="1" noChangeAspect="1"/>
          </p:cNvPicPr>
          <p:nvPr>
            <p:ph idx="1"/>
          </p:nvPr>
        </p:nvPicPr>
        <p:blipFill>
          <a:blip r:embed="rId3"/>
          <a:stretch>
            <a:fillRect/>
          </a:stretch>
        </p:blipFill>
        <p:spPr>
          <a:xfrm>
            <a:off x="133184" y="1766090"/>
            <a:ext cx="8877631" cy="4360390"/>
          </a:xfrm>
          <a:prstGeom prst="rect">
            <a:avLst/>
          </a:prstGeom>
        </p:spPr>
      </p:pic>
      <p:sp>
        <p:nvSpPr>
          <p:cNvPr id="3" name="Rectangle 2"/>
          <p:cNvSpPr/>
          <p:nvPr/>
        </p:nvSpPr>
        <p:spPr>
          <a:xfrm>
            <a:off x="243840" y="5242560"/>
            <a:ext cx="8766975" cy="8839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7891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Healthy People </a:t>
            </a:r>
            <a:r>
              <a:rPr lang="en-US" dirty="0" smtClean="0"/>
              <a:t>2030</a:t>
            </a:r>
            <a:endParaRPr lang="en-US" dirty="0"/>
          </a:p>
        </p:txBody>
      </p:sp>
      <p:pic>
        <p:nvPicPr>
          <p:cNvPr id="3" name="Picture 2"/>
          <p:cNvPicPr>
            <a:picLocks noChangeAspect="1"/>
          </p:cNvPicPr>
          <p:nvPr/>
        </p:nvPicPr>
        <p:blipFill>
          <a:blip r:embed="rId3"/>
          <a:stretch>
            <a:fillRect/>
          </a:stretch>
        </p:blipFill>
        <p:spPr>
          <a:xfrm>
            <a:off x="163783" y="1729408"/>
            <a:ext cx="8855947" cy="3965713"/>
          </a:xfrm>
          <a:prstGeom prst="rect">
            <a:avLst/>
          </a:prstGeom>
        </p:spPr>
      </p:pic>
      <p:sp>
        <p:nvSpPr>
          <p:cNvPr id="6" name="Multiply 5"/>
          <p:cNvSpPr/>
          <p:nvPr/>
        </p:nvSpPr>
        <p:spPr>
          <a:xfrm>
            <a:off x="6372971" y="3096038"/>
            <a:ext cx="536713" cy="61622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35028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Draft</a:t>
            </a:r>
            <a:r>
              <a:rPr lang="en-US" dirty="0" smtClean="0"/>
              <a:t> Recommendations for Heart Disease and Stroke </a:t>
            </a:r>
            <a:r>
              <a:rPr lang="en-US" i="1" dirty="0" smtClean="0"/>
              <a:t>Healthy People 2030 </a:t>
            </a:r>
            <a:endParaRPr lang="en-US" i="1" dirty="0"/>
          </a:p>
        </p:txBody>
      </p:sp>
      <p:sp>
        <p:nvSpPr>
          <p:cNvPr id="3" name="Content Placeholder 2"/>
          <p:cNvSpPr>
            <a:spLocks noGrp="1"/>
          </p:cNvSpPr>
          <p:nvPr>
            <p:ph idx="1"/>
          </p:nvPr>
        </p:nvSpPr>
        <p:spPr>
          <a:xfrm>
            <a:off x="253447" y="1417638"/>
            <a:ext cx="8637105" cy="5089842"/>
          </a:xfrm>
        </p:spPr>
        <p:txBody>
          <a:bodyPr/>
          <a:lstStyle/>
          <a:p>
            <a:r>
              <a:rPr lang="en-US" sz="2200" dirty="0">
                <a:cs typeface="Calibri" panose="020F0502020204030204" pitchFamily="34" charset="0"/>
              </a:rPr>
              <a:t>Mortality: </a:t>
            </a:r>
            <a:endParaRPr lang="en-US" sz="2200" dirty="0" smtClean="0">
              <a:cs typeface="Calibri" panose="020F0502020204030204" pitchFamily="34" charset="0"/>
            </a:endParaRPr>
          </a:p>
          <a:p>
            <a:pPr lvl="1"/>
            <a:r>
              <a:rPr lang="en-US" sz="2200" b="1" dirty="0" smtClean="0">
                <a:latin typeface="Calibri" panose="020F0502020204030204" pitchFamily="34" charset="0"/>
                <a:cs typeface="Calibri" panose="020F0502020204030204" pitchFamily="34" charset="0"/>
              </a:rPr>
              <a:t>↓ Heart Disease </a:t>
            </a:r>
          </a:p>
          <a:p>
            <a:pPr lvl="1"/>
            <a:r>
              <a:rPr lang="en-US" sz="2200" b="1" dirty="0" smtClean="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Stroke</a:t>
            </a:r>
          </a:p>
          <a:p>
            <a:r>
              <a:rPr lang="en-US" sz="2200" dirty="0" smtClean="0">
                <a:cs typeface="Calibri" panose="020F0502020204030204" pitchFamily="34" charset="0"/>
              </a:rPr>
              <a:t>Risk </a:t>
            </a:r>
            <a:r>
              <a:rPr lang="en-US" sz="2200" dirty="0">
                <a:cs typeface="Calibri" panose="020F0502020204030204" pitchFamily="34" charset="0"/>
              </a:rPr>
              <a:t>Factors: </a:t>
            </a:r>
          </a:p>
          <a:p>
            <a:pPr lvl="1"/>
            <a:r>
              <a:rPr lang="en-US" sz="2200" b="1" dirty="0" smtClean="0">
                <a:latin typeface="Calibri" panose="020F0502020204030204" pitchFamily="34" charset="0"/>
                <a:cs typeface="Calibri" panose="020F0502020204030204" pitchFamily="34" charset="0"/>
              </a:rPr>
              <a:t>↑ Cardiovascular </a:t>
            </a:r>
            <a:r>
              <a:rPr lang="en-US" sz="2200" b="1" dirty="0">
                <a:latin typeface="Calibri" panose="020F0502020204030204" pitchFamily="34" charset="0"/>
                <a:cs typeface="Calibri" panose="020F0502020204030204" pitchFamily="34" charset="0"/>
              </a:rPr>
              <a:t>health </a:t>
            </a:r>
          </a:p>
          <a:p>
            <a:pPr lvl="1"/>
            <a:r>
              <a:rPr lang="en-US" sz="2200" b="1" dirty="0">
                <a:latin typeface="Calibri" panose="020F0502020204030204" pitchFamily="34" charset="0"/>
                <a:cs typeface="Calibri" panose="020F0502020204030204" pitchFamily="34" charset="0"/>
              </a:rPr>
              <a:t>↑ Aspirin use </a:t>
            </a:r>
            <a:r>
              <a:rPr lang="en-US" sz="2200" b="1" dirty="0" smtClean="0">
                <a:latin typeface="Calibri" panose="020F0502020204030204" pitchFamily="34" charset="0"/>
                <a:cs typeface="Calibri" panose="020F0502020204030204" pitchFamily="34" charset="0"/>
              </a:rPr>
              <a:t>primary and </a:t>
            </a:r>
            <a:r>
              <a:rPr lang="en-US" sz="2200" b="1" dirty="0">
                <a:latin typeface="Calibri" panose="020F0502020204030204" pitchFamily="34" charset="0"/>
                <a:cs typeface="Calibri" panose="020F0502020204030204" pitchFamily="34" charset="0"/>
              </a:rPr>
              <a:t>secondary prevention</a:t>
            </a:r>
          </a:p>
          <a:p>
            <a:pPr lvl="1"/>
            <a:r>
              <a:rPr lang="en-US" sz="2200" b="1" dirty="0" smtClean="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Hypertension control </a:t>
            </a:r>
          </a:p>
          <a:p>
            <a:pPr lvl="1"/>
            <a:r>
              <a:rPr lang="en-US" sz="2200" b="1" dirty="0" smtClean="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Cholesterol treatment among those eligible </a:t>
            </a:r>
            <a:endParaRPr lang="en-US" sz="2200" b="1" dirty="0" smtClean="0">
              <a:latin typeface="Calibri" panose="020F0502020204030204" pitchFamily="34" charset="0"/>
              <a:cs typeface="Calibri" panose="020F0502020204030204" pitchFamily="34" charset="0"/>
            </a:endParaRPr>
          </a:p>
          <a:p>
            <a:pPr lvl="1"/>
            <a:r>
              <a:rPr lang="en-US" sz="2200" b="1" dirty="0">
                <a:latin typeface="Calibri" panose="020F0502020204030204" pitchFamily="34" charset="0"/>
                <a:cs typeface="Calibri" panose="020F0502020204030204" pitchFamily="34" charset="0"/>
              </a:rPr>
              <a:t>↓ </a:t>
            </a:r>
            <a:r>
              <a:rPr lang="en-US" sz="2200" b="1" dirty="0" smtClean="0">
                <a:latin typeface="Calibri" panose="020F0502020204030204" pitchFamily="34" charset="0"/>
                <a:cs typeface="Calibri" panose="020F0502020204030204" pitchFamily="34" charset="0"/>
              </a:rPr>
              <a:t>Hypertension prevalence; Mean cholesterol </a:t>
            </a:r>
            <a:endParaRPr lang="en-US" sz="2200" b="1" dirty="0">
              <a:latin typeface="Calibri" panose="020F0502020204030204" pitchFamily="34" charset="0"/>
              <a:cs typeface="Calibri" panose="020F0502020204030204" pitchFamily="34" charset="0"/>
            </a:endParaRPr>
          </a:p>
          <a:p>
            <a:r>
              <a:rPr lang="en-US" sz="2200" dirty="0" smtClean="0">
                <a:cs typeface="Calibri" panose="020F0502020204030204" pitchFamily="34" charset="0"/>
              </a:rPr>
              <a:t>Improving </a:t>
            </a:r>
            <a:r>
              <a:rPr lang="en-US" sz="2200" dirty="0">
                <a:cs typeface="Calibri" panose="020F0502020204030204" pitchFamily="34" charset="0"/>
              </a:rPr>
              <a:t>Systems: </a:t>
            </a:r>
          </a:p>
          <a:p>
            <a:pPr lvl="1"/>
            <a:r>
              <a:rPr lang="en-US" sz="2200" b="1" dirty="0" smtClean="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Heart failure hospitalizations </a:t>
            </a:r>
          </a:p>
          <a:p>
            <a:pPr lvl="1"/>
            <a:r>
              <a:rPr lang="en-US" sz="2200" b="1" dirty="0" smtClean="0">
                <a:latin typeface="Calibri" panose="020F0502020204030204" pitchFamily="34" charset="0"/>
                <a:cs typeface="Calibri" panose="020F0502020204030204" pitchFamily="34" charset="0"/>
              </a:rPr>
              <a:t>↑ </a:t>
            </a:r>
            <a:r>
              <a:rPr lang="en-US" sz="2200" b="1" dirty="0">
                <a:latin typeface="Calibri" panose="020F0502020204030204" pitchFamily="34" charset="0"/>
                <a:cs typeface="Calibri" panose="020F0502020204030204" pitchFamily="34" charset="0"/>
              </a:rPr>
              <a:t>Pre/Post Hospital Management of </a:t>
            </a:r>
            <a:r>
              <a:rPr lang="en-US" sz="2200" b="1" dirty="0" smtClean="0">
                <a:latin typeface="Calibri" panose="020F0502020204030204" pitchFamily="34" charset="0"/>
                <a:cs typeface="Calibri" panose="020F0502020204030204" pitchFamily="34" charset="0"/>
              </a:rPr>
              <a:t>heart attack/stroke*</a:t>
            </a:r>
            <a:endParaRPr lang="en-US" sz="2200" b="1" dirty="0">
              <a:latin typeface="Calibri" panose="020F0502020204030204" pitchFamily="34" charset="0"/>
              <a:cs typeface="Calibri" panose="020F0502020204030204" pitchFamily="34" charset="0"/>
            </a:endParaRPr>
          </a:p>
          <a:p>
            <a:endParaRPr lang="en-US" sz="2200" dirty="0"/>
          </a:p>
        </p:txBody>
      </p:sp>
      <p:sp>
        <p:nvSpPr>
          <p:cNvPr id="4" name="TextBox 3"/>
          <p:cNvSpPr txBox="1"/>
          <p:nvPr/>
        </p:nvSpPr>
        <p:spPr>
          <a:xfrm>
            <a:off x="7214152" y="6507480"/>
            <a:ext cx="1676400" cy="338554"/>
          </a:xfrm>
          <a:prstGeom prst="rect">
            <a:avLst/>
          </a:prstGeom>
          <a:noFill/>
        </p:spPr>
        <p:txBody>
          <a:bodyPr wrap="square" rtlCol="0">
            <a:spAutoFit/>
          </a:bodyPr>
          <a:lstStyle/>
          <a:p>
            <a:r>
              <a:rPr lang="en-US" sz="1600" b="1" smtClean="0">
                <a:solidFill>
                  <a:schemeClr val="bg2"/>
                </a:solidFill>
                <a:latin typeface="Calibri" panose="020F0502020204030204" pitchFamily="34" charset="0"/>
                <a:cs typeface="Calibri" panose="020F0502020204030204" pitchFamily="34" charset="0"/>
              </a:rPr>
              <a:t>*Developmental</a:t>
            </a:r>
            <a:endParaRPr lang="en-US" sz="1600" b="1" dirty="0">
              <a:solidFill>
                <a:schemeClr val="bg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15305088"/>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720" y="1554480"/>
            <a:ext cx="6789592" cy="3913632"/>
          </a:xfrm>
          <a:prstGeom prst="rect">
            <a:avLst/>
          </a:prstGeom>
        </p:spPr>
      </p:pic>
      <p:sp>
        <p:nvSpPr>
          <p:cNvPr id="19" name="Triangle 18"/>
          <p:cNvSpPr/>
          <p:nvPr/>
        </p:nvSpPr>
        <p:spPr>
          <a:xfrm rot="13856191">
            <a:off x="5505672" y="946437"/>
            <a:ext cx="1120266" cy="3983339"/>
          </a:xfrm>
          <a:custGeom>
            <a:avLst/>
            <a:gdLst>
              <a:gd name="connsiteX0" fmla="*/ 0 w 345745"/>
              <a:gd name="connsiteY0" fmla="*/ 2131769 h 2131769"/>
              <a:gd name="connsiteX1" fmla="*/ 193244 w 345745"/>
              <a:gd name="connsiteY1" fmla="*/ 0 h 2131769"/>
              <a:gd name="connsiteX2" fmla="*/ 345745 w 345745"/>
              <a:gd name="connsiteY2" fmla="*/ 2131769 h 2131769"/>
              <a:gd name="connsiteX3" fmla="*/ 0 w 345745"/>
              <a:gd name="connsiteY3" fmla="*/ 2131769 h 2131769"/>
              <a:gd name="connsiteX0" fmla="*/ 0 w 300705"/>
              <a:gd name="connsiteY0" fmla="*/ 2131769 h 2131769"/>
              <a:gd name="connsiteX1" fmla="*/ 193244 w 300705"/>
              <a:gd name="connsiteY1" fmla="*/ 0 h 2131769"/>
              <a:gd name="connsiteX2" fmla="*/ 300705 w 300705"/>
              <a:gd name="connsiteY2" fmla="*/ 1768083 h 2131769"/>
              <a:gd name="connsiteX3" fmla="*/ 0 w 300705"/>
              <a:gd name="connsiteY3" fmla="*/ 2131769 h 2131769"/>
              <a:gd name="connsiteX0" fmla="*/ 0 w 1255860"/>
              <a:gd name="connsiteY0" fmla="*/ 3860203 h 3860203"/>
              <a:gd name="connsiteX1" fmla="*/ 1255860 w 1255860"/>
              <a:gd name="connsiteY1" fmla="*/ 0 h 3860203"/>
              <a:gd name="connsiteX2" fmla="*/ 300705 w 1255860"/>
              <a:gd name="connsiteY2" fmla="*/ 3496517 h 3860203"/>
              <a:gd name="connsiteX3" fmla="*/ 0 w 1255860"/>
              <a:gd name="connsiteY3" fmla="*/ 3860203 h 3860203"/>
              <a:gd name="connsiteX0" fmla="*/ 0 w 1339094"/>
              <a:gd name="connsiteY0" fmla="*/ 3962756 h 3962756"/>
              <a:gd name="connsiteX1" fmla="*/ 1339094 w 1339094"/>
              <a:gd name="connsiteY1" fmla="*/ 0 h 3962756"/>
              <a:gd name="connsiteX2" fmla="*/ 383939 w 1339094"/>
              <a:gd name="connsiteY2" fmla="*/ 3496517 h 3962756"/>
              <a:gd name="connsiteX3" fmla="*/ 0 w 1339094"/>
              <a:gd name="connsiteY3" fmla="*/ 3962756 h 3962756"/>
              <a:gd name="connsiteX0" fmla="*/ 0 w 1339094"/>
              <a:gd name="connsiteY0" fmla="*/ 3962756 h 3962756"/>
              <a:gd name="connsiteX1" fmla="*/ 1339094 w 1339094"/>
              <a:gd name="connsiteY1" fmla="*/ 0 h 3962756"/>
              <a:gd name="connsiteX2" fmla="*/ 486034 w 1339094"/>
              <a:gd name="connsiteY2" fmla="*/ 3644805 h 3962756"/>
              <a:gd name="connsiteX3" fmla="*/ 0 w 1339094"/>
              <a:gd name="connsiteY3" fmla="*/ 3962756 h 3962756"/>
              <a:gd name="connsiteX0" fmla="*/ 0 w 1264096"/>
              <a:gd name="connsiteY0" fmla="*/ 4128308 h 4128308"/>
              <a:gd name="connsiteX1" fmla="*/ 1264096 w 1264096"/>
              <a:gd name="connsiteY1" fmla="*/ 0 h 4128308"/>
              <a:gd name="connsiteX2" fmla="*/ 411036 w 1264096"/>
              <a:gd name="connsiteY2" fmla="*/ 3644805 h 4128308"/>
              <a:gd name="connsiteX3" fmla="*/ 0 w 1264096"/>
              <a:gd name="connsiteY3" fmla="*/ 4128308 h 4128308"/>
              <a:gd name="connsiteX0" fmla="*/ 0 w 1120266"/>
              <a:gd name="connsiteY0" fmla="*/ 3983339 h 3983339"/>
              <a:gd name="connsiteX1" fmla="*/ 1120266 w 1120266"/>
              <a:gd name="connsiteY1" fmla="*/ 0 h 3983339"/>
              <a:gd name="connsiteX2" fmla="*/ 411036 w 1120266"/>
              <a:gd name="connsiteY2" fmla="*/ 3499836 h 3983339"/>
              <a:gd name="connsiteX3" fmla="*/ 0 w 1120266"/>
              <a:gd name="connsiteY3" fmla="*/ 3983339 h 3983339"/>
            </a:gdLst>
            <a:ahLst/>
            <a:cxnLst>
              <a:cxn ang="0">
                <a:pos x="connsiteX0" y="connsiteY0"/>
              </a:cxn>
              <a:cxn ang="0">
                <a:pos x="connsiteX1" y="connsiteY1"/>
              </a:cxn>
              <a:cxn ang="0">
                <a:pos x="connsiteX2" y="connsiteY2"/>
              </a:cxn>
              <a:cxn ang="0">
                <a:pos x="connsiteX3" y="connsiteY3"/>
              </a:cxn>
            </a:cxnLst>
            <a:rect l="l" t="t" r="r" b="b"/>
            <a:pathLst>
              <a:path w="1120266" h="3983339">
                <a:moveTo>
                  <a:pt x="0" y="3983339"/>
                </a:moveTo>
                <a:lnTo>
                  <a:pt x="1120266" y="0"/>
                </a:lnTo>
                <a:lnTo>
                  <a:pt x="411036" y="3499836"/>
                </a:lnTo>
                <a:lnTo>
                  <a:pt x="0" y="3983339"/>
                </a:lnTo>
                <a:close/>
              </a:path>
            </a:pathLst>
          </a:custGeom>
          <a:solidFill>
            <a:srgbClr val="592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4" name="Triangle 3"/>
          <p:cNvSpPr/>
          <p:nvPr/>
        </p:nvSpPr>
        <p:spPr>
          <a:xfrm rot="159961">
            <a:off x="4214797" y="5388665"/>
            <a:ext cx="249005" cy="674579"/>
          </a:xfrm>
          <a:custGeom>
            <a:avLst/>
            <a:gdLst>
              <a:gd name="connsiteX0" fmla="*/ 0 w 188045"/>
              <a:gd name="connsiteY0" fmla="*/ 674579 h 674579"/>
              <a:gd name="connsiteX1" fmla="*/ 94023 w 188045"/>
              <a:gd name="connsiteY1" fmla="*/ 0 h 674579"/>
              <a:gd name="connsiteX2" fmla="*/ 188045 w 188045"/>
              <a:gd name="connsiteY2" fmla="*/ 674579 h 674579"/>
              <a:gd name="connsiteX3" fmla="*/ 0 w 188045"/>
              <a:gd name="connsiteY3" fmla="*/ 674579 h 674579"/>
              <a:gd name="connsiteX0" fmla="*/ 0 w 299805"/>
              <a:gd name="connsiteY0" fmla="*/ 501859 h 674579"/>
              <a:gd name="connsiteX1" fmla="*/ 205783 w 299805"/>
              <a:gd name="connsiteY1" fmla="*/ 0 h 674579"/>
              <a:gd name="connsiteX2" fmla="*/ 299805 w 299805"/>
              <a:gd name="connsiteY2" fmla="*/ 674579 h 674579"/>
              <a:gd name="connsiteX3" fmla="*/ 0 w 299805"/>
              <a:gd name="connsiteY3" fmla="*/ 501859 h 674579"/>
              <a:gd name="connsiteX0" fmla="*/ 0 w 381085"/>
              <a:gd name="connsiteY0" fmla="*/ 501859 h 512019"/>
              <a:gd name="connsiteX1" fmla="*/ 205783 w 381085"/>
              <a:gd name="connsiteY1" fmla="*/ 0 h 512019"/>
              <a:gd name="connsiteX2" fmla="*/ 381085 w 381085"/>
              <a:gd name="connsiteY2" fmla="*/ 512019 h 512019"/>
              <a:gd name="connsiteX3" fmla="*/ 0 w 381085"/>
              <a:gd name="connsiteY3" fmla="*/ 501859 h 512019"/>
              <a:gd name="connsiteX0" fmla="*/ 0 w 411565"/>
              <a:gd name="connsiteY0" fmla="*/ 501859 h 501859"/>
              <a:gd name="connsiteX1" fmla="*/ 205783 w 411565"/>
              <a:gd name="connsiteY1" fmla="*/ 0 h 501859"/>
              <a:gd name="connsiteX2" fmla="*/ 411565 w 411565"/>
              <a:gd name="connsiteY2" fmla="*/ 501859 h 501859"/>
              <a:gd name="connsiteX3" fmla="*/ 0 w 411565"/>
              <a:gd name="connsiteY3" fmla="*/ 501859 h 501859"/>
              <a:gd name="connsiteX0" fmla="*/ 0 w 411565"/>
              <a:gd name="connsiteY0" fmla="*/ 664419 h 664419"/>
              <a:gd name="connsiteX1" fmla="*/ 185463 w 411565"/>
              <a:gd name="connsiteY1" fmla="*/ 0 h 664419"/>
              <a:gd name="connsiteX2" fmla="*/ 411565 w 411565"/>
              <a:gd name="connsiteY2" fmla="*/ 664419 h 664419"/>
              <a:gd name="connsiteX3" fmla="*/ 0 w 411565"/>
              <a:gd name="connsiteY3" fmla="*/ 664419 h 664419"/>
              <a:gd name="connsiteX0" fmla="*/ 0 w 330285"/>
              <a:gd name="connsiteY0" fmla="*/ 674579 h 674579"/>
              <a:gd name="connsiteX1" fmla="*/ 104183 w 330285"/>
              <a:gd name="connsiteY1" fmla="*/ 0 h 674579"/>
              <a:gd name="connsiteX2" fmla="*/ 330285 w 330285"/>
              <a:gd name="connsiteY2" fmla="*/ 664419 h 674579"/>
              <a:gd name="connsiteX3" fmla="*/ 0 w 330285"/>
              <a:gd name="connsiteY3" fmla="*/ 674579 h 674579"/>
              <a:gd name="connsiteX0" fmla="*/ 0 w 249005"/>
              <a:gd name="connsiteY0" fmla="*/ 674579 h 674579"/>
              <a:gd name="connsiteX1" fmla="*/ 104183 w 249005"/>
              <a:gd name="connsiteY1" fmla="*/ 0 h 674579"/>
              <a:gd name="connsiteX2" fmla="*/ 249005 w 249005"/>
              <a:gd name="connsiteY2" fmla="*/ 674579 h 674579"/>
              <a:gd name="connsiteX3" fmla="*/ 0 w 249005"/>
              <a:gd name="connsiteY3" fmla="*/ 674579 h 674579"/>
            </a:gdLst>
            <a:ahLst/>
            <a:cxnLst>
              <a:cxn ang="0">
                <a:pos x="connsiteX0" y="connsiteY0"/>
              </a:cxn>
              <a:cxn ang="0">
                <a:pos x="connsiteX1" y="connsiteY1"/>
              </a:cxn>
              <a:cxn ang="0">
                <a:pos x="connsiteX2" y="connsiteY2"/>
              </a:cxn>
              <a:cxn ang="0">
                <a:pos x="connsiteX3" y="connsiteY3"/>
              </a:cxn>
            </a:cxnLst>
            <a:rect l="l" t="t" r="r" b="b"/>
            <a:pathLst>
              <a:path w="249005" h="674579">
                <a:moveTo>
                  <a:pt x="0" y="674579"/>
                </a:moveTo>
                <a:lnTo>
                  <a:pt x="104183" y="0"/>
                </a:lnTo>
                <a:lnTo>
                  <a:pt x="249005" y="674579"/>
                </a:lnTo>
                <a:lnTo>
                  <a:pt x="0" y="674579"/>
                </a:lnTo>
                <a:close/>
              </a:path>
            </a:pathLst>
          </a:custGeom>
          <a:solidFill>
            <a:srgbClr val="86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6" name="TextBox 15"/>
          <p:cNvSpPr txBox="1"/>
          <p:nvPr/>
        </p:nvSpPr>
        <p:spPr>
          <a:xfrm>
            <a:off x="2743200" y="2286000"/>
            <a:ext cx="37207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1A3541"/>
                </a:solidFill>
                <a:effectLst/>
                <a:uLnTx/>
                <a:uFillTx/>
                <a:latin typeface="Arial" charset="0"/>
                <a:ea typeface="Arial" charset="0"/>
                <a:cs typeface="Arial" charset="0"/>
              </a:rPr>
              <a:t>COMMUNITY</a:t>
            </a:r>
            <a:r>
              <a:rPr kumimoji="0" lang="en-US" sz="1400" b="1" i="0" u="none" strike="noStrike" kern="1200" cap="none" spc="0" normalizeH="0" baseline="0" noProof="0" dirty="0">
                <a:ln>
                  <a:noFill/>
                </a:ln>
                <a:solidFill>
                  <a:srgbClr val="234757"/>
                </a:solidFill>
                <a:effectLst/>
                <a:uLnTx/>
                <a:uFillTx/>
                <a:latin typeface="Arial" charset="0"/>
                <a:ea typeface="Arial" charset="0"/>
                <a:cs typeface="Arial" charset="0"/>
              </a:rPr>
              <a:t> </a:t>
            </a:r>
          </a:p>
        </p:txBody>
      </p:sp>
      <p:sp>
        <p:nvSpPr>
          <p:cNvPr id="21" name="Title 2"/>
          <p:cNvSpPr>
            <a:spLocks noGrp="1"/>
          </p:cNvSpPr>
          <p:nvPr>
            <p:ph type="title"/>
          </p:nvPr>
        </p:nvSpPr>
        <p:spPr>
          <a:xfrm>
            <a:off x="0" y="0"/>
            <a:ext cx="9144000" cy="1316736"/>
          </a:xfrm>
        </p:spPr>
        <p:txBody>
          <a:bodyPr anchor="ctr">
            <a:normAutofit/>
          </a:bodyPr>
          <a:lstStyle/>
          <a:p>
            <a:pPr algn="ctr" defTabSz="913618"/>
            <a:r>
              <a:rPr lang="en-US" sz="3200" b="1" dirty="0">
                <a:solidFill>
                  <a:schemeClr val="bg1"/>
                </a:solidFill>
                <a:latin typeface="Arial" panose="020B0604020202020204" pitchFamily="34" charset="0"/>
                <a:cs typeface="Arial" panose="020B0604020202020204" pitchFamily="34" charset="0"/>
              </a:rPr>
              <a:t>Million </a:t>
            </a:r>
            <a:r>
              <a:rPr lang="en-US" sz="3200" b="1" dirty="0" smtClean="0">
                <a:solidFill>
                  <a:schemeClr val="bg1"/>
                </a:solidFill>
                <a:latin typeface="Arial" panose="020B0604020202020204" pitchFamily="34" charset="0"/>
                <a:cs typeface="Arial" panose="020B0604020202020204" pitchFamily="34" charset="0"/>
              </a:rPr>
              <a:t>Hearts</a:t>
            </a:r>
            <a:r>
              <a:rPr lang="en-US" sz="3200" b="1" baseline="30000" dirty="0" smtClean="0">
                <a:solidFill>
                  <a:schemeClr val="bg1"/>
                </a:solidFill>
                <a:latin typeface="Arial" panose="020B0604020202020204" pitchFamily="34" charset="0"/>
                <a:cs typeface="Arial" panose="020B0604020202020204" pitchFamily="34" charset="0"/>
              </a:rPr>
              <a:t>®</a:t>
            </a:r>
            <a:r>
              <a:rPr lang="en-US" sz="3200" b="1" dirty="0" smtClean="0">
                <a:solidFill>
                  <a:schemeClr val="bg1"/>
                </a:solidFill>
                <a:latin typeface="Arial" panose="020B0604020202020204" pitchFamily="34" charset="0"/>
                <a:cs typeface="Arial" panose="020B0604020202020204" pitchFamily="34" charset="0"/>
              </a:rPr>
              <a:t> </a:t>
            </a:r>
            <a:r>
              <a:rPr lang="en-US" sz="3200" b="1" dirty="0">
                <a:solidFill>
                  <a:schemeClr val="bg1"/>
                </a:solidFill>
                <a:latin typeface="Arial" panose="020B0604020202020204" pitchFamily="34" charset="0"/>
                <a:cs typeface="Arial" panose="020B0604020202020204" pitchFamily="34" charset="0"/>
              </a:rPr>
              <a:t>2022 </a:t>
            </a:r>
            <a:r>
              <a:rPr lang="en-US" sz="3200" b="1">
                <a:solidFill>
                  <a:schemeClr val="bg1"/>
                </a:solidFill>
                <a:latin typeface="Arial" panose="020B0604020202020204" pitchFamily="34" charset="0"/>
                <a:cs typeface="Arial" panose="020B0604020202020204" pitchFamily="34" charset="0"/>
              </a:rPr>
              <a:t/>
            </a:r>
            <a:br>
              <a:rPr lang="en-US" sz="3200" b="1">
                <a:solidFill>
                  <a:schemeClr val="bg1"/>
                </a:solidFill>
                <a:latin typeface="Arial" panose="020B0604020202020204" pitchFamily="34" charset="0"/>
                <a:cs typeface="Arial" panose="020B0604020202020204" pitchFamily="34" charset="0"/>
              </a:rPr>
            </a:br>
            <a:r>
              <a:rPr lang="en-US" sz="2600" i="1">
                <a:solidFill>
                  <a:schemeClr val="bg1"/>
                </a:solidFill>
                <a:latin typeface="Arial" panose="020B0604020202020204" pitchFamily="34" charset="0"/>
                <a:cs typeface="Arial" panose="020B0604020202020204" pitchFamily="34" charset="0"/>
              </a:rPr>
              <a:t>Aim: Prevent 1 Million Heart Attacks and Strokes in 5 Years</a:t>
            </a:r>
            <a:endParaRPr lang="en-US" sz="2600" dirty="0">
              <a:solidFill>
                <a:schemeClr val="bg1"/>
              </a:solidFill>
              <a:latin typeface="Arial" panose="020B0604020202020204" pitchFamily="34" charset="0"/>
              <a:cs typeface="Arial" panose="020B0604020202020204" pitchFamily="34" charset="0"/>
            </a:endParaRPr>
          </a:p>
        </p:txBody>
      </p:sp>
      <p:sp>
        <p:nvSpPr>
          <p:cNvPr id="9" name="Freeform 8"/>
          <p:cNvSpPr/>
          <p:nvPr/>
        </p:nvSpPr>
        <p:spPr>
          <a:xfrm>
            <a:off x="1260857" y="2011681"/>
            <a:ext cx="975073" cy="629764"/>
          </a:xfrm>
          <a:custGeom>
            <a:avLst/>
            <a:gdLst>
              <a:gd name="connsiteX0" fmla="*/ 0 w 552322"/>
              <a:gd name="connsiteY0" fmla="*/ 79780 h 895990"/>
              <a:gd name="connsiteX1" fmla="*/ 552322 w 552322"/>
              <a:gd name="connsiteY1" fmla="*/ 895990 h 895990"/>
              <a:gd name="connsiteX2" fmla="*/ 165697 w 552322"/>
              <a:gd name="connsiteY2" fmla="*/ 0 h 895990"/>
              <a:gd name="connsiteX3" fmla="*/ 0 w 552322"/>
              <a:gd name="connsiteY3" fmla="*/ 79780 h 895990"/>
              <a:gd name="connsiteX0" fmla="*/ 0 w 552322"/>
              <a:gd name="connsiteY0" fmla="*/ 0 h 816210"/>
              <a:gd name="connsiteX1" fmla="*/ 552322 w 552322"/>
              <a:gd name="connsiteY1" fmla="*/ 816210 h 816210"/>
              <a:gd name="connsiteX2" fmla="*/ 470329 w 552322"/>
              <a:gd name="connsiteY2" fmla="*/ 11138 h 816210"/>
              <a:gd name="connsiteX3" fmla="*/ 0 w 552322"/>
              <a:gd name="connsiteY3" fmla="*/ 0 h 816210"/>
              <a:gd name="connsiteX0" fmla="*/ 0 w 552322"/>
              <a:gd name="connsiteY0" fmla="*/ 0 h 816210"/>
              <a:gd name="connsiteX1" fmla="*/ 552322 w 552322"/>
              <a:gd name="connsiteY1" fmla="*/ 816210 h 816210"/>
              <a:gd name="connsiteX2" fmla="*/ 294779 w 552322"/>
              <a:gd name="connsiteY2" fmla="*/ 11138 h 816210"/>
              <a:gd name="connsiteX3" fmla="*/ 0 w 552322"/>
              <a:gd name="connsiteY3" fmla="*/ 0 h 816210"/>
              <a:gd name="connsiteX0" fmla="*/ 0 w 495526"/>
              <a:gd name="connsiteY0" fmla="*/ 1850 h 805072"/>
              <a:gd name="connsiteX1" fmla="*/ 495526 w 495526"/>
              <a:gd name="connsiteY1" fmla="*/ 805072 h 805072"/>
              <a:gd name="connsiteX2" fmla="*/ 237983 w 495526"/>
              <a:gd name="connsiteY2" fmla="*/ 0 h 805072"/>
              <a:gd name="connsiteX3" fmla="*/ 0 w 495526"/>
              <a:gd name="connsiteY3" fmla="*/ 1850 h 805072"/>
            </a:gdLst>
            <a:ahLst/>
            <a:cxnLst>
              <a:cxn ang="0">
                <a:pos x="connsiteX0" y="connsiteY0"/>
              </a:cxn>
              <a:cxn ang="0">
                <a:pos x="connsiteX1" y="connsiteY1"/>
              </a:cxn>
              <a:cxn ang="0">
                <a:pos x="connsiteX2" y="connsiteY2"/>
              </a:cxn>
              <a:cxn ang="0">
                <a:pos x="connsiteX3" y="connsiteY3"/>
              </a:cxn>
            </a:cxnLst>
            <a:rect l="l" t="t" r="r" b="b"/>
            <a:pathLst>
              <a:path w="495526" h="805072">
                <a:moveTo>
                  <a:pt x="0" y="1850"/>
                </a:moveTo>
                <a:lnTo>
                  <a:pt x="495526" y="805072"/>
                </a:lnTo>
                <a:lnTo>
                  <a:pt x="237983" y="0"/>
                </a:lnTo>
                <a:lnTo>
                  <a:pt x="0" y="1850"/>
                </a:lnTo>
                <a:close/>
              </a:path>
            </a:pathLst>
          </a:custGeom>
          <a:solidFill>
            <a:srgbClr val="35647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ectangle 4"/>
          <p:cNvSpPr/>
          <p:nvPr/>
        </p:nvSpPr>
        <p:spPr>
          <a:xfrm>
            <a:off x="154968" y="1482132"/>
            <a:ext cx="2713055" cy="537587"/>
          </a:xfrm>
          <a:prstGeom prst="rect">
            <a:avLst/>
          </a:prstGeom>
          <a:solidFill>
            <a:srgbClr val="3564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charset="0"/>
                <a:ea typeface="Arial" charset="0"/>
                <a:cs typeface="Arial" charset="0"/>
              </a:rPr>
              <a:t>Keeping People </a:t>
            </a:r>
            <a:r>
              <a:rPr kumimoji="0" lang="en-US" sz="1800" b="0" i="0" u="none" strike="noStrike" kern="1200" cap="none" spc="0" normalizeH="0" baseline="0" noProof="0" dirty="0" smtClean="0">
                <a:ln>
                  <a:noFill/>
                </a:ln>
                <a:solidFill>
                  <a:prstClr val="white"/>
                </a:solidFill>
                <a:effectLst/>
                <a:uLnTx/>
                <a:uFillTx/>
                <a:latin typeface="Arial" charset="0"/>
                <a:ea typeface="Arial" charset="0"/>
                <a:cs typeface="Arial" charset="0"/>
              </a:rPr>
              <a:t>Healthy</a:t>
            </a:r>
            <a:endParaRPr kumimoji="0" lang="en-US" sz="1800" b="0" i="0" u="none" strike="noStrike" kern="1200" cap="none" spc="0" normalizeH="0" baseline="0" noProof="0" dirty="0">
              <a:ln>
                <a:noFill/>
              </a:ln>
              <a:solidFill>
                <a:prstClr val="white"/>
              </a:solidFill>
              <a:effectLst/>
              <a:uLnTx/>
              <a:uFillTx/>
              <a:latin typeface="Arial" charset="0"/>
              <a:ea typeface="Arial" charset="0"/>
              <a:cs typeface="Arial" charset="0"/>
            </a:endParaRPr>
          </a:p>
        </p:txBody>
      </p:sp>
      <p:sp>
        <p:nvSpPr>
          <p:cNvPr id="22" name="Rectangle 21"/>
          <p:cNvSpPr/>
          <p:nvPr/>
        </p:nvSpPr>
        <p:spPr>
          <a:xfrm>
            <a:off x="6693424" y="1610359"/>
            <a:ext cx="2167096" cy="537587"/>
          </a:xfrm>
          <a:prstGeom prst="rect">
            <a:avLst/>
          </a:prstGeom>
          <a:solidFill>
            <a:srgbClr val="592B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white"/>
                </a:solidFill>
                <a:effectLst/>
                <a:uLnTx/>
                <a:uFillTx/>
                <a:latin typeface="Arial" charset="0"/>
                <a:ea typeface="Arial" charset="0"/>
                <a:cs typeface="Arial" charset="0"/>
              </a:rPr>
              <a:t>Optimizing </a:t>
            </a:r>
            <a:r>
              <a:rPr kumimoji="0" lang="en-US" sz="1800" b="0" i="0" u="none" strike="noStrike" kern="1200" cap="none" spc="0" normalizeH="0" baseline="0" noProof="0" dirty="0">
                <a:ln>
                  <a:noFill/>
                </a:ln>
                <a:solidFill>
                  <a:prstClr val="white"/>
                </a:solidFill>
                <a:effectLst/>
                <a:uLnTx/>
                <a:uFillTx/>
                <a:latin typeface="Arial" charset="0"/>
                <a:ea typeface="Arial" charset="0"/>
                <a:cs typeface="Arial" charset="0"/>
              </a:rPr>
              <a:t>Care</a:t>
            </a:r>
          </a:p>
        </p:txBody>
      </p:sp>
      <p:sp>
        <p:nvSpPr>
          <p:cNvPr id="23" name="Rectangle 22"/>
          <p:cNvSpPr/>
          <p:nvPr/>
        </p:nvSpPr>
        <p:spPr>
          <a:xfrm>
            <a:off x="3112547" y="5972731"/>
            <a:ext cx="2443427" cy="537587"/>
          </a:xfrm>
          <a:prstGeom prst="rect">
            <a:avLst/>
          </a:prstGeom>
          <a:solidFill>
            <a:srgbClr val="8600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charset="0"/>
                <a:ea typeface="Arial" charset="0"/>
                <a:cs typeface="Arial" charset="0"/>
              </a:rPr>
              <a:t>Priority Populations</a:t>
            </a:r>
          </a:p>
        </p:txBody>
      </p:sp>
    </p:spTree>
    <p:extLst>
      <p:ext uri="{BB962C8B-B14F-4D97-AF65-F5344CB8AC3E}">
        <p14:creationId xmlns:p14="http://schemas.microsoft.com/office/powerpoint/2010/main" val="8869289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3" descr="Effective public health strategies for keeping people healthy has three goals. Goal #1 is to reduce sodium intake by 20% by enhancing consumers' options for lower sodium foods and adding institute healthy food procurement and nutrition policies. Goal #2 is to drease tobacco use by 20% by enacting smoke-free space policiies that include e-cigarettes, using pricing approaches, and conducting mass media campaigns. Goal #3 is increasing physical activity by 20% or reduction of inactivity by 20% by creating or enhancing access to places for physical activity, designing communities and streets that support physical activity, and developing and promoting peer support programs." title="Effective Public Health Strategies for Keeping People Healthy"/>
          <p:cNvGraphicFramePr>
            <a:graphicFrameLocks noGrp="1"/>
          </p:cNvGraphicFramePr>
          <p:nvPr>
            <p:ph idx="1"/>
            <p:extLst/>
          </p:nvPr>
        </p:nvGraphicFramePr>
        <p:xfrm>
          <a:off x="428412" y="1527048"/>
          <a:ext cx="8287178" cy="3761904"/>
        </p:xfrm>
        <a:graphic>
          <a:graphicData uri="http://schemas.openxmlformats.org/drawingml/2006/table">
            <a:tbl>
              <a:tblPr firstRow="1" bandRow="1">
                <a:tableStyleId>{00A15C55-8517-42AA-B614-E9B94910E393}</a:tableStyleId>
              </a:tblPr>
              <a:tblGrid>
                <a:gridCol w="2166871">
                  <a:extLst>
                    <a:ext uri="{9D8B030D-6E8A-4147-A177-3AD203B41FA5}">
                      <a16:colId xmlns:a16="http://schemas.microsoft.com/office/drawing/2014/main" val="20000"/>
                    </a:ext>
                  </a:extLst>
                </a:gridCol>
                <a:gridCol w="6120307">
                  <a:extLst>
                    <a:ext uri="{9D8B030D-6E8A-4147-A177-3AD203B41FA5}">
                      <a16:colId xmlns:a16="http://schemas.microsoft.com/office/drawing/2014/main" val="20001"/>
                    </a:ext>
                  </a:extLst>
                </a:gridCol>
              </a:tblGrid>
              <a:tr h="411480">
                <a:tc>
                  <a:txBody>
                    <a:bodyPr/>
                    <a:lstStyle/>
                    <a:p>
                      <a:pPr algn="ctr"/>
                      <a:r>
                        <a:rPr lang="en-US" sz="1900" dirty="0" smtClean="0">
                          <a:solidFill>
                            <a:schemeClr val="bg1"/>
                          </a:solidFill>
                          <a:latin typeface="Arial" panose="020B0604020202020204" pitchFamily="34" charset="0"/>
                          <a:cs typeface="Arial" panose="020B0604020202020204" pitchFamily="34" charset="0"/>
                        </a:rPr>
                        <a:t>Goals</a:t>
                      </a:r>
                      <a:endParaRPr lang="en-US" sz="1900" dirty="0">
                        <a:solidFill>
                          <a:schemeClr val="bg1"/>
                        </a:solidFill>
                        <a:latin typeface="Arial" panose="020B0604020202020204" pitchFamily="34" charset="0"/>
                        <a:cs typeface="Arial" panose="020B0604020202020204" pitchFamily="34" charset="0"/>
                      </a:endParaRPr>
                    </a:p>
                  </a:txBody>
                  <a:tcP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solidFill>
                      <a:srgbClr val="35647D"/>
                    </a:solidFill>
                  </a:tcPr>
                </a:tc>
                <a:tc>
                  <a:txBody>
                    <a:bodyPr/>
                    <a:lstStyle/>
                    <a:p>
                      <a:pPr algn="ctr"/>
                      <a:r>
                        <a:rPr lang="en-US" sz="1900" baseline="0" dirty="0" smtClean="0">
                          <a:solidFill>
                            <a:schemeClr val="bg1"/>
                          </a:solidFill>
                          <a:latin typeface="Arial" panose="020B0604020202020204" pitchFamily="34" charset="0"/>
                          <a:cs typeface="Arial" panose="020B0604020202020204" pitchFamily="34" charset="0"/>
                        </a:rPr>
                        <a:t>Effective Public Health Strategies</a:t>
                      </a:r>
                      <a:endParaRPr lang="en-US" sz="1900" dirty="0">
                        <a:solidFill>
                          <a:schemeClr val="bg1"/>
                        </a:solidFill>
                        <a:latin typeface="Arial" panose="020B0604020202020204" pitchFamily="34" charset="0"/>
                        <a:cs typeface="Arial" panose="020B0604020202020204" pitchFamily="34" charset="0"/>
                      </a:endParaRPr>
                    </a:p>
                  </a:txBody>
                  <a:tcP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solidFill>
                      <a:srgbClr val="35647D"/>
                    </a:solidFill>
                  </a:tcPr>
                </a:tc>
                <a:extLst>
                  <a:ext uri="{0D108BD9-81ED-4DB2-BD59-A6C34878D82A}">
                    <a16:rowId xmlns:a16="http://schemas.microsoft.com/office/drawing/2014/main" val="10000"/>
                  </a:ext>
                </a:extLst>
              </a:tr>
              <a:tr h="1115568">
                <a:tc>
                  <a:txBody>
                    <a:bodyPr/>
                    <a:lstStyle/>
                    <a:p>
                      <a:pPr algn="ctr"/>
                      <a:r>
                        <a:rPr lang="en-US" sz="1600" b="1" dirty="0" smtClean="0">
                          <a:latin typeface="Arial" panose="020B0604020202020204" pitchFamily="34" charset="0"/>
                          <a:cs typeface="Arial" panose="020B0604020202020204" pitchFamily="34" charset="0"/>
                        </a:rPr>
                        <a:t>Reduce</a:t>
                      </a:r>
                      <a:r>
                        <a:rPr lang="en-US" sz="1600" b="1" baseline="0" dirty="0" smtClean="0">
                          <a:latin typeface="Arial" panose="020B0604020202020204" pitchFamily="34" charset="0"/>
                          <a:cs typeface="Arial" panose="020B0604020202020204" pitchFamily="34" charset="0"/>
                        </a:rPr>
                        <a:t/>
                      </a:r>
                      <a:br>
                        <a:rPr lang="en-US" sz="1600" b="1" baseline="0" dirty="0" smtClean="0">
                          <a:latin typeface="Arial" panose="020B0604020202020204" pitchFamily="34" charset="0"/>
                          <a:cs typeface="Arial" panose="020B0604020202020204" pitchFamily="34" charset="0"/>
                        </a:rPr>
                      </a:br>
                      <a:r>
                        <a:rPr lang="en-US" sz="1600" b="1" baseline="0" dirty="0" smtClean="0">
                          <a:latin typeface="Arial" panose="020B0604020202020204" pitchFamily="34" charset="0"/>
                          <a:cs typeface="Arial" panose="020B0604020202020204" pitchFamily="34" charset="0"/>
                        </a:rPr>
                        <a:t>Sodium Intake</a:t>
                      </a:r>
                    </a:p>
                    <a:p>
                      <a:pPr algn="ctr"/>
                      <a:r>
                        <a:rPr lang="en-US" sz="1200" b="0" baseline="0" dirty="0" smtClean="0">
                          <a:latin typeface="Arial" panose="020B0604020202020204" pitchFamily="34" charset="0"/>
                          <a:cs typeface="Arial" panose="020B0604020202020204" pitchFamily="34" charset="0"/>
                        </a:rPr>
                        <a:t>Target: 20%</a:t>
                      </a:r>
                      <a:endParaRPr lang="en-US" sz="1200" b="0" dirty="0">
                        <a:latin typeface="Arial" panose="020B0604020202020204" pitchFamily="34" charset="0"/>
                        <a:cs typeface="Arial" panose="020B0604020202020204" pitchFamily="34" charset="0"/>
                      </a:endParaRP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6213" lvl="0" indent="-176213">
                        <a:buFont typeface="Arial" panose="020B0604020202020204" pitchFamily="34" charset="0"/>
                        <a:buChar char="•"/>
                        <a:tabLst/>
                      </a:pPr>
                      <a:r>
                        <a:rPr lang="en-US" sz="1600" kern="1200" dirty="0" smtClean="0">
                          <a:solidFill>
                            <a:schemeClr val="dk1"/>
                          </a:solidFill>
                          <a:effectLst/>
                          <a:latin typeface="Arial" panose="020B0604020202020204" pitchFamily="34" charset="0"/>
                          <a:ea typeface="+mn-ea"/>
                          <a:cs typeface="Arial" panose="020B0604020202020204" pitchFamily="34" charset="0"/>
                        </a:rPr>
                        <a:t>Enhance</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consumers’ options for lower sodium foods</a:t>
                      </a:r>
                      <a:r>
                        <a:rPr lang="en-US" sz="1600" kern="1200" dirty="0" smtClean="0">
                          <a:solidFill>
                            <a:schemeClr val="dk1"/>
                          </a:solidFill>
                          <a:effectLst/>
                          <a:latin typeface="Arial" panose="020B0604020202020204" pitchFamily="34" charset="0"/>
                          <a:ea typeface="+mn-ea"/>
                          <a:cs typeface="Arial" panose="020B0604020202020204" pitchFamily="34" charset="0"/>
                        </a:rPr>
                        <a:t> </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smtClean="0">
                          <a:solidFill>
                            <a:schemeClr val="dk1"/>
                          </a:solidFill>
                          <a:effectLst/>
                          <a:latin typeface="Arial" panose="020B0604020202020204" pitchFamily="34" charset="0"/>
                          <a:ea typeface="+mn-ea"/>
                          <a:cs typeface="Arial" panose="020B0604020202020204" pitchFamily="34" charset="0"/>
                        </a:rPr>
                        <a:t>Institute</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healthy f</a:t>
                      </a:r>
                      <a:r>
                        <a:rPr lang="en-US" sz="1600" kern="1200" dirty="0" smtClean="0">
                          <a:solidFill>
                            <a:schemeClr val="dk1"/>
                          </a:solidFill>
                          <a:effectLst/>
                          <a:latin typeface="Arial" panose="020B0604020202020204" pitchFamily="34" charset="0"/>
                          <a:ea typeface="+mn-ea"/>
                          <a:cs typeface="Arial" panose="020B0604020202020204" pitchFamily="34" charset="0"/>
                        </a:rPr>
                        <a:t>ood procurement and nutrition policies</a:t>
                      </a:r>
                      <a:endParaRPr lang="en-US" sz="1600" kern="1200" dirty="0" smtClean="0">
                        <a:solidFill>
                          <a:schemeClr val="dk1"/>
                        </a:solidFill>
                        <a:effectLst/>
                        <a:latin typeface="+mn-lt"/>
                        <a:ea typeface="+mn-ea"/>
                        <a:cs typeface="+mn-cs"/>
                      </a:endParaRP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115568">
                <a:tc>
                  <a:txBody>
                    <a:bodyPr/>
                    <a:lstStyle/>
                    <a:p>
                      <a:pPr algn="ctr"/>
                      <a:r>
                        <a:rPr lang="en-US" sz="1600" b="1" dirty="0" smtClean="0">
                          <a:latin typeface="Arial" panose="020B0604020202020204" pitchFamily="34" charset="0"/>
                          <a:cs typeface="Arial" panose="020B0604020202020204" pitchFamily="34" charset="0"/>
                        </a:rPr>
                        <a:t>Decrease</a:t>
                      </a:r>
                      <a:br>
                        <a:rPr lang="en-US" sz="1600" b="1" dirty="0" smtClean="0">
                          <a:latin typeface="Arial" panose="020B0604020202020204" pitchFamily="34" charset="0"/>
                          <a:cs typeface="Arial" panose="020B0604020202020204" pitchFamily="34" charset="0"/>
                        </a:rPr>
                      </a:br>
                      <a:r>
                        <a:rPr lang="en-US" sz="1600" b="1" dirty="0" smtClean="0">
                          <a:latin typeface="Arial" panose="020B0604020202020204" pitchFamily="34" charset="0"/>
                          <a:cs typeface="Arial" panose="020B0604020202020204" pitchFamily="34" charset="0"/>
                        </a:rPr>
                        <a:t>Tobacco</a:t>
                      </a:r>
                      <a:r>
                        <a:rPr lang="en-US" sz="1600" b="1" baseline="0" dirty="0" smtClean="0">
                          <a:latin typeface="Arial" panose="020B0604020202020204" pitchFamily="34" charset="0"/>
                          <a:cs typeface="Arial" panose="020B0604020202020204" pitchFamily="34" charset="0"/>
                        </a:rPr>
                        <a:t> Use</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0" baseline="0" dirty="0" smtClean="0">
                          <a:latin typeface="Arial" panose="020B0604020202020204" pitchFamily="34" charset="0"/>
                          <a:cs typeface="Arial" panose="020B0604020202020204" pitchFamily="34" charset="0"/>
                        </a:rPr>
                        <a:t>Target: 20%</a:t>
                      </a:r>
                      <a:endParaRPr lang="en-US" sz="1200" b="0" dirty="0" smtClean="0">
                        <a:latin typeface="Arial" panose="020B0604020202020204" pitchFamily="34" charset="0"/>
                        <a:cs typeface="Arial" panose="020B0604020202020204" pitchFamily="34" charset="0"/>
                      </a:endParaRP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solidFill>
                      <a:srgbClr val="EFEDE9"/>
                    </a:solidFill>
                  </a:tcPr>
                </a:tc>
                <a:tc>
                  <a:txBody>
                    <a:bodyPr/>
                    <a:lstStyle/>
                    <a:p>
                      <a:pPr marL="176213" indent="-176213">
                        <a:buFont typeface="Arial" panose="020B0604020202020204" pitchFamily="34" charset="0"/>
                        <a:buChar char="•"/>
                        <a:tabLst/>
                      </a:pPr>
                      <a:r>
                        <a:rPr lang="en-US" sz="1600" dirty="0" smtClean="0">
                          <a:latin typeface="Arial" panose="020B0604020202020204" pitchFamily="34" charset="0"/>
                          <a:cs typeface="Arial" panose="020B0604020202020204" pitchFamily="34" charset="0"/>
                        </a:rPr>
                        <a:t>Enact smoke-free space</a:t>
                      </a:r>
                      <a:r>
                        <a:rPr lang="en-US" sz="1600" baseline="0" dirty="0" smtClean="0">
                          <a:latin typeface="Arial" panose="020B0604020202020204" pitchFamily="34" charset="0"/>
                          <a:cs typeface="Arial" panose="020B0604020202020204" pitchFamily="34" charset="0"/>
                        </a:rPr>
                        <a:t> policies </a:t>
                      </a:r>
                      <a:r>
                        <a:rPr lang="en-US" sz="1600" dirty="0" smtClean="0">
                          <a:latin typeface="Arial" panose="020B0604020202020204" pitchFamily="34" charset="0"/>
                          <a:cs typeface="Arial" panose="020B0604020202020204" pitchFamily="34" charset="0"/>
                        </a:rPr>
                        <a:t>that include e-cigarettes</a:t>
                      </a:r>
                    </a:p>
                    <a:p>
                      <a:pPr marL="176213" indent="-176213">
                        <a:buFont typeface="Arial" panose="020B0604020202020204" pitchFamily="34" charset="0"/>
                        <a:buChar char="•"/>
                        <a:tabLst/>
                      </a:pPr>
                      <a:r>
                        <a:rPr lang="en-US" sz="1600" dirty="0" smtClean="0">
                          <a:latin typeface="Arial" panose="020B0604020202020204" pitchFamily="34" charset="0"/>
                          <a:cs typeface="Arial" panose="020B0604020202020204" pitchFamily="34" charset="0"/>
                        </a:rPr>
                        <a:t>Use</a:t>
                      </a:r>
                      <a:r>
                        <a:rPr lang="en-US" sz="1600" baseline="0" dirty="0" smtClean="0">
                          <a:latin typeface="Arial" panose="020B0604020202020204" pitchFamily="34" charset="0"/>
                          <a:cs typeface="Arial" panose="020B0604020202020204" pitchFamily="34" charset="0"/>
                        </a:rPr>
                        <a:t> p</a:t>
                      </a:r>
                      <a:r>
                        <a:rPr lang="en-US" sz="1600" dirty="0" smtClean="0">
                          <a:latin typeface="Arial" panose="020B0604020202020204" pitchFamily="34" charset="0"/>
                          <a:cs typeface="Arial" panose="020B0604020202020204" pitchFamily="34" charset="0"/>
                        </a:rPr>
                        <a:t>ricing approaches </a:t>
                      </a:r>
                    </a:p>
                    <a:p>
                      <a:pPr marL="176213" indent="-176213">
                        <a:buFont typeface="Arial" panose="020B0604020202020204" pitchFamily="34" charset="0"/>
                        <a:buChar char="•"/>
                        <a:tabLst/>
                      </a:pPr>
                      <a:r>
                        <a:rPr lang="en-US" sz="1600" dirty="0" smtClean="0">
                          <a:latin typeface="Arial" panose="020B0604020202020204" pitchFamily="34" charset="0"/>
                          <a:cs typeface="Arial" panose="020B0604020202020204" pitchFamily="34" charset="0"/>
                        </a:rPr>
                        <a:t>Conduct mass media campaigns</a:t>
                      </a: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solidFill>
                      <a:srgbClr val="EFEDE9"/>
                    </a:solidFill>
                  </a:tcPr>
                </a:tc>
                <a:extLst>
                  <a:ext uri="{0D108BD9-81ED-4DB2-BD59-A6C34878D82A}">
                    <a16:rowId xmlns:a16="http://schemas.microsoft.com/office/drawing/2014/main" val="10002"/>
                  </a:ext>
                </a:extLst>
              </a:tr>
              <a:tr h="1119288">
                <a:tc>
                  <a:txBody>
                    <a:bodyPr/>
                    <a:lstStyle/>
                    <a:p>
                      <a:pPr algn="ctr"/>
                      <a:r>
                        <a:rPr lang="en-US" sz="1600" b="1" dirty="0" smtClean="0">
                          <a:latin typeface="Arial" panose="020B0604020202020204" pitchFamily="34" charset="0"/>
                          <a:cs typeface="Arial" panose="020B0604020202020204" pitchFamily="34" charset="0"/>
                        </a:rPr>
                        <a:t>Increase</a:t>
                      </a:r>
                    </a:p>
                    <a:p>
                      <a:pPr algn="ctr"/>
                      <a:r>
                        <a:rPr lang="en-US" sz="1600" b="1" dirty="0" smtClean="0">
                          <a:latin typeface="Arial" panose="020B0604020202020204" pitchFamily="34" charset="0"/>
                          <a:cs typeface="Arial" panose="020B0604020202020204" pitchFamily="34" charset="0"/>
                        </a:rPr>
                        <a:t>Physical Activity </a:t>
                      </a:r>
                      <a:r>
                        <a:rPr lang="en-US" sz="1200" b="0" dirty="0" smtClean="0">
                          <a:latin typeface="Arial" panose="020B0604020202020204" pitchFamily="34" charset="0"/>
                          <a:cs typeface="Arial" panose="020B0604020202020204" pitchFamily="34" charset="0"/>
                        </a:rPr>
                        <a:t>Target:</a:t>
                      </a:r>
                      <a:r>
                        <a:rPr lang="en-US" sz="1200" b="0" baseline="0" dirty="0" smtClean="0">
                          <a:latin typeface="Arial" panose="020B0604020202020204" pitchFamily="34" charset="0"/>
                          <a:cs typeface="Arial" panose="020B0604020202020204" pitchFamily="34" charset="0"/>
                        </a:rPr>
                        <a:t> 20%</a:t>
                      </a:r>
                      <a:r>
                        <a:rPr lang="en-US" sz="1200" b="0" dirty="0" smtClean="0">
                          <a:latin typeface="Arial" panose="020B0604020202020204" pitchFamily="34" charset="0"/>
                          <a:cs typeface="Arial" panose="020B0604020202020204" pitchFamily="34" charset="0"/>
                        </a:rPr>
                        <a:t> </a:t>
                      </a:r>
                    </a:p>
                    <a:p>
                      <a:pPr algn="ctr"/>
                      <a:r>
                        <a:rPr lang="en-US" sz="1200" b="0" dirty="0" smtClean="0">
                          <a:latin typeface="Arial" panose="020B0604020202020204" pitchFamily="34" charset="0"/>
                          <a:cs typeface="Arial" panose="020B0604020202020204" pitchFamily="34" charset="0"/>
                        </a:rPr>
                        <a:t>(Reduction</a:t>
                      </a:r>
                      <a:r>
                        <a:rPr lang="en-US" sz="1200" b="0" baseline="0" dirty="0" smtClean="0">
                          <a:latin typeface="Arial" panose="020B0604020202020204" pitchFamily="34" charset="0"/>
                          <a:cs typeface="Arial" panose="020B0604020202020204" pitchFamily="34" charset="0"/>
                        </a:rPr>
                        <a:t> of</a:t>
                      </a:r>
                      <a:r>
                        <a:rPr lang="en-US" sz="1200" b="0" dirty="0" smtClean="0">
                          <a:latin typeface="Arial" panose="020B0604020202020204" pitchFamily="34" charset="0"/>
                          <a:cs typeface="Arial" panose="020B0604020202020204" pitchFamily="34" charset="0"/>
                        </a:rPr>
                        <a:t> </a:t>
                      </a:r>
                      <a:r>
                        <a:rPr lang="en-US" sz="1200" b="0" baseline="0" dirty="0" smtClean="0">
                          <a:latin typeface="Arial" panose="020B0604020202020204" pitchFamily="34" charset="0"/>
                          <a:cs typeface="Arial" panose="020B0604020202020204" pitchFamily="34" charset="0"/>
                        </a:rPr>
                        <a:t>i</a:t>
                      </a:r>
                      <a:r>
                        <a:rPr lang="en-US" sz="1200" b="0" dirty="0" smtClean="0">
                          <a:latin typeface="Arial" panose="020B0604020202020204" pitchFamily="34" charset="0"/>
                          <a:cs typeface="Arial" panose="020B0604020202020204" pitchFamily="34" charset="0"/>
                        </a:rPr>
                        <a:t>nactivity)</a:t>
                      </a:r>
                      <a:endParaRPr lang="en-US" sz="1200" b="0" dirty="0">
                        <a:latin typeface="Arial" panose="020B0604020202020204" pitchFamily="34" charset="0"/>
                        <a:cs typeface="Arial" panose="020B0604020202020204" pitchFamily="34" charset="0"/>
                      </a:endParaRP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lvl="0" indent="-285750">
                        <a:buFont typeface="Arial" panose="020B0604020202020204" pitchFamily="34" charset="0"/>
                        <a:buChar char="•"/>
                      </a:pPr>
                      <a:r>
                        <a:rPr lang="en-US" sz="1600" kern="1200" dirty="0" smtClean="0">
                          <a:solidFill>
                            <a:schemeClr val="dk1"/>
                          </a:solidFill>
                          <a:effectLst/>
                          <a:latin typeface="Arial" charset="0"/>
                          <a:ea typeface="Arial" charset="0"/>
                          <a:cs typeface="Arial" charset="0"/>
                        </a:rPr>
                        <a:t>Create or enhance access to places for physical activity</a:t>
                      </a:r>
                    </a:p>
                    <a:p>
                      <a:pPr marL="285750" indent="-285750">
                        <a:buFont typeface="Arial" panose="020B0604020202020204" pitchFamily="34" charset="0"/>
                        <a:buChar char="•"/>
                      </a:pPr>
                      <a:r>
                        <a:rPr lang="en-US" sz="1600" kern="1200" dirty="0" smtClean="0">
                          <a:solidFill>
                            <a:schemeClr val="dk1"/>
                          </a:solidFill>
                          <a:effectLst/>
                          <a:latin typeface="Arial" charset="0"/>
                          <a:ea typeface="Arial" charset="0"/>
                          <a:cs typeface="Arial" charset="0"/>
                        </a:rPr>
                        <a:t>Design communities and streets that support physical activity</a:t>
                      </a:r>
                    </a:p>
                    <a:p>
                      <a:pPr marL="285750" indent="-285750">
                        <a:buFont typeface="Arial" panose="020B0604020202020204" pitchFamily="34" charset="0"/>
                        <a:buChar char="•"/>
                      </a:pPr>
                      <a:r>
                        <a:rPr lang="en-US" sz="1600" kern="1200" dirty="0" smtClean="0">
                          <a:solidFill>
                            <a:schemeClr val="dk1"/>
                          </a:solidFill>
                          <a:effectLst/>
                          <a:latin typeface="Arial" charset="0"/>
                          <a:ea typeface="Arial" charset="0"/>
                          <a:cs typeface="Arial" charset="0"/>
                        </a:rPr>
                        <a:t>Develop</a:t>
                      </a:r>
                      <a:r>
                        <a:rPr lang="en-US" sz="1600" kern="1200" baseline="0" dirty="0" smtClean="0">
                          <a:solidFill>
                            <a:schemeClr val="dk1"/>
                          </a:solidFill>
                          <a:effectLst/>
                          <a:latin typeface="Arial" charset="0"/>
                          <a:ea typeface="Arial" charset="0"/>
                          <a:cs typeface="Arial" charset="0"/>
                        </a:rPr>
                        <a:t> and p</a:t>
                      </a:r>
                      <a:r>
                        <a:rPr lang="en-US" sz="1600" kern="1200" dirty="0" smtClean="0">
                          <a:solidFill>
                            <a:schemeClr val="dk1"/>
                          </a:solidFill>
                          <a:effectLst/>
                          <a:latin typeface="Arial" charset="0"/>
                          <a:ea typeface="Arial" charset="0"/>
                          <a:cs typeface="Arial" charset="0"/>
                        </a:rPr>
                        <a:t>romote peer</a:t>
                      </a:r>
                      <a:r>
                        <a:rPr lang="en-US" sz="1600" kern="1200" baseline="0" dirty="0" smtClean="0">
                          <a:solidFill>
                            <a:schemeClr val="dk1"/>
                          </a:solidFill>
                          <a:effectLst/>
                          <a:latin typeface="Arial" charset="0"/>
                          <a:ea typeface="Arial" charset="0"/>
                          <a:cs typeface="Arial" charset="0"/>
                        </a:rPr>
                        <a:t> support programs</a:t>
                      </a:r>
                      <a:endParaRPr lang="en-US" sz="1600" kern="1200" dirty="0" smtClean="0">
                        <a:solidFill>
                          <a:schemeClr val="dk1"/>
                        </a:solidFill>
                        <a:effectLst/>
                        <a:latin typeface="Arial" charset="0"/>
                        <a:ea typeface="Arial" charset="0"/>
                        <a:cs typeface="Arial" charset="0"/>
                      </a:endParaRP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3" name="Title 2"/>
          <p:cNvSpPr>
            <a:spLocks noGrp="1"/>
          </p:cNvSpPr>
          <p:nvPr>
            <p:ph type="title"/>
          </p:nvPr>
        </p:nvSpPr>
        <p:spPr/>
        <p:txBody>
          <a:bodyPr>
            <a:normAutofit/>
          </a:bodyPr>
          <a:lstStyle/>
          <a:p>
            <a:r>
              <a:rPr lang="en-US" sz="3200" dirty="0"/>
              <a:t>Keeping People Healthy</a:t>
            </a:r>
          </a:p>
        </p:txBody>
      </p:sp>
    </p:spTree>
    <p:extLst>
      <p:ext uri="{BB962C8B-B14F-4D97-AF65-F5344CB8AC3E}">
        <p14:creationId xmlns:p14="http://schemas.microsoft.com/office/powerpoint/2010/main" val="38094548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8651" y="-628"/>
            <a:ext cx="7886700" cy="1325563"/>
          </a:xfrm>
        </p:spPr>
        <p:txBody>
          <a:bodyPr>
            <a:normAutofit/>
          </a:bodyPr>
          <a:lstStyle/>
          <a:p>
            <a:pPr algn="ctr"/>
            <a:r>
              <a:rPr lang="en-US" sz="3200" dirty="0">
                <a:solidFill>
                  <a:schemeClr val="bg1"/>
                </a:solidFill>
                <a:latin typeface="Arial" panose="020B0604020202020204" pitchFamily="34" charset="0"/>
                <a:cs typeface="Arial" panose="020B0604020202020204" pitchFamily="34" charset="0"/>
              </a:rPr>
              <a:t>Optimizing Care</a:t>
            </a:r>
          </a:p>
        </p:txBody>
      </p:sp>
      <p:graphicFrame>
        <p:nvGraphicFramePr>
          <p:cNvPr id="10" name="Content Placeholder 3" descr="Effective healthcare strategies for optimizing care has three goals. Goal #1 is to improve ABCS (Aspirin, blood pressure control, cholesterol management, smoking cessation) by 80%. Goal #2 is to increase use of Cardiac Rehab by 70%, and goal #3 is to engage patients in heart-healthy behaviors with a to be determined percentage. High performers excel in the use of four strategies. Strategy #1 involves technology such as decision support, patient goals, e-referrals and default referrals, registries, and algorithms to find gaps in care. Strategy #2 involves teams, including pharmacists, nurses, community health workers, cardiac rehab professionals. Strategy #3 deals with processes such as treatment protocols, daily huddles, ABCS (aspirin, blood pressure control, cholesterol management, smoking cessation) scorecards, proactive outreach, finding patients with undiagnosed high blood pressure, high cholesterol, or tobacco use. Strategy #4 involves patient and family supporting training in home blood pressure monitoring, problem-solving in medication adherence, counseling on nutrition, activity, tobacco, particulate matter, referral to community-based physical activity programs and cardiac rehab. " title="Effective Healthcare Strategies for Optimizing Care"/>
          <p:cNvGraphicFramePr>
            <a:graphicFrameLocks noGrp="1"/>
          </p:cNvGraphicFramePr>
          <p:nvPr>
            <p:ph sz="half" idx="1"/>
            <p:extLst/>
          </p:nvPr>
        </p:nvGraphicFramePr>
        <p:xfrm>
          <a:off x="509364" y="1569000"/>
          <a:ext cx="8125274" cy="3925621"/>
        </p:xfrm>
        <a:graphic>
          <a:graphicData uri="http://schemas.openxmlformats.org/drawingml/2006/table">
            <a:tbl>
              <a:tblPr firstRow="1" bandRow="1">
                <a:tableStyleId>{21E4AEA4-8DFA-4A89-87EB-49C32662AFE0}</a:tableStyleId>
              </a:tblPr>
              <a:tblGrid>
                <a:gridCol w="2031319">
                  <a:extLst>
                    <a:ext uri="{9D8B030D-6E8A-4147-A177-3AD203B41FA5}">
                      <a16:colId xmlns:a16="http://schemas.microsoft.com/office/drawing/2014/main" val="20000"/>
                    </a:ext>
                  </a:extLst>
                </a:gridCol>
                <a:gridCol w="6093955">
                  <a:extLst>
                    <a:ext uri="{9D8B030D-6E8A-4147-A177-3AD203B41FA5}">
                      <a16:colId xmlns:a16="http://schemas.microsoft.com/office/drawing/2014/main" val="20001"/>
                    </a:ext>
                  </a:extLst>
                </a:gridCol>
              </a:tblGrid>
              <a:tr h="411480">
                <a:tc>
                  <a:txBody>
                    <a:bodyPr/>
                    <a:lstStyle/>
                    <a:p>
                      <a:pPr algn="ctr"/>
                      <a:r>
                        <a:rPr lang="en-US" sz="1900" dirty="0" smtClean="0">
                          <a:solidFill>
                            <a:schemeClr val="bg1"/>
                          </a:solidFill>
                          <a:latin typeface="Arial" panose="020B0604020202020204" pitchFamily="34" charset="0"/>
                          <a:cs typeface="Arial" panose="020B0604020202020204" pitchFamily="34" charset="0"/>
                        </a:rPr>
                        <a:t>Goals</a:t>
                      </a:r>
                      <a:endParaRPr lang="en-US" sz="1900" dirty="0">
                        <a:solidFill>
                          <a:schemeClr val="bg1"/>
                        </a:solidFill>
                        <a:latin typeface="Arial" panose="020B0604020202020204" pitchFamily="34" charset="0"/>
                        <a:cs typeface="Arial" panose="020B0604020202020204" pitchFamily="34" charset="0"/>
                      </a:endParaRP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solidFill>
                      <a:srgbClr val="582B5E"/>
                    </a:solidFill>
                  </a:tcPr>
                </a:tc>
                <a:tc>
                  <a:txBody>
                    <a:bodyPr/>
                    <a:lstStyle/>
                    <a:p>
                      <a:pPr algn="ctr"/>
                      <a:r>
                        <a:rPr lang="en-US" sz="1900" dirty="0" smtClean="0">
                          <a:solidFill>
                            <a:schemeClr val="bg1"/>
                          </a:solidFill>
                          <a:latin typeface="Arial" panose="020B0604020202020204" pitchFamily="34" charset="0"/>
                          <a:cs typeface="Arial" panose="020B0604020202020204" pitchFamily="34" charset="0"/>
                        </a:rPr>
                        <a:t>Effective</a:t>
                      </a:r>
                      <a:r>
                        <a:rPr lang="en-US" sz="1900" baseline="0" dirty="0" smtClean="0">
                          <a:solidFill>
                            <a:schemeClr val="bg1"/>
                          </a:solidFill>
                          <a:latin typeface="Arial" panose="020B0604020202020204" pitchFamily="34" charset="0"/>
                          <a:cs typeface="Arial" panose="020B0604020202020204" pitchFamily="34" charset="0"/>
                        </a:rPr>
                        <a:t> </a:t>
                      </a:r>
                      <a:r>
                        <a:rPr lang="en-US" sz="1900" dirty="0" smtClean="0">
                          <a:solidFill>
                            <a:schemeClr val="bg1"/>
                          </a:solidFill>
                          <a:latin typeface="Arial" panose="020B0604020202020204" pitchFamily="34" charset="0"/>
                          <a:cs typeface="Arial" panose="020B0604020202020204" pitchFamily="34" charset="0"/>
                        </a:rPr>
                        <a:t>Health Care</a:t>
                      </a:r>
                      <a:r>
                        <a:rPr lang="en-US" sz="1900" baseline="0" dirty="0" smtClean="0">
                          <a:solidFill>
                            <a:schemeClr val="bg1"/>
                          </a:solidFill>
                          <a:latin typeface="Arial" panose="020B0604020202020204" pitchFamily="34" charset="0"/>
                          <a:cs typeface="Arial" panose="020B0604020202020204" pitchFamily="34" charset="0"/>
                        </a:rPr>
                        <a:t> </a:t>
                      </a:r>
                      <a:r>
                        <a:rPr lang="en-US" sz="1900" dirty="0" smtClean="0">
                          <a:solidFill>
                            <a:schemeClr val="bg1"/>
                          </a:solidFill>
                          <a:latin typeface="Arial" panose="020B0604020202020204" pitchFamily="34" charset="0"/>
                          <a:cs typeface="Arial" panose="020B0604020202020204" pitchFamily="34" charset="0"/>
                        </a:rPr>
                        <a:t>Strategies </a:t>
                      </a:r>
                      <a:endParaRPr lang="en-US" sz="1900" dirty="0">
                        <a:solidFill>
                          <a:schemeClr val="bg1"/>
                        </a:solidFill>
                        <a:latin typeface="Arial" panose="020B0604020202020204" pitchFamily="34" charset="0"/>
                        <a:cs typeface="Arial" panose="020B0604020202020204" pitchFamily="34" charset="0"/>
                      </a:endParaRP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solidFill>
                      <a:srgbClr val="582B5E"/>
                    </a:solidFill>
                  </a:tcPr>
                </a:tc>
                <a:extLst>
                  <a:ext uri="{0D108BD9-81ED-4DB2-BD59-A6C34878D82A}">
                    <a16:rowId xmlns:a16="http://schemas.microsoft.com/office/drawing/2014/main" val="10000"/>
                  </a:ext>
                </a:extLst>
              </a:tr>
              <a:tr h="1170432">
                <a:tc>
                  <a:txBody>
                    <a:bodyPr/>
                    <a:lstStyle/>
                    <a:p>
                      <a:pPr algn="ctr"/>
                      <a:r>
                        <a:rPr lang="en-US" sz="1600" b="1" dirty="0" smtClean="0">
                          <a:solidFill>
                            <a:schemeClr val="tx1"/>
                          </a:solidFill>
                          <a:latin typeface="Arial" panose="020B0604020202020204" pitchFamily="34" charset="0"/>
                          <a:cs typeface="Arial" panose="020B0604020202020204" pitchFamily="34" charset="0"/>
                        </a:rPr>
                        <a:t>Improve</a:t>
                      </a:r>
                      <a:r>
                        <a:rPr lang="en-US" sz="1600" b="1" baseline="0" dirty="0" smtClean="0">
                          <a:solidFill>
                            <a:schemeClr val="tx1"/>
                          </a:solidFill>
                          <a:latin typeface="Arial" panose="020B0604020202020204" pitchFamily="34" charset="0"/>
                          <a:cs typeface="Arial" panose="020B0604020202020204" pitchFamily="34" charset="0"/>
                        </a:rPr>
                        <a:t> ABCS*</a:t>
                      </a:r>
                    </a:p>
                    <a:p>
                      <a:pPr algn="ctr"/>
                      <a:r>
                        <a:rPr lang="en-US" sz="1200" b="0" baseline="0" dirty="0" smtClean="0">
                          <a:solidFill>
                            <a:schemeClr val="tx1"/>
                          </a:solidFill>
                          <a:latin typeface="Arial" panose="020B0604020202020204" pitchFamily="34" charset="0"/>
                          <a:cs typeface="Arial" panose="020B0604020202020204" pitchFamily="34" charset="0"/>
                        </a:rPr>
                        <a:t>Targets: 80% </a:t>
                      </a:r>
                      <a:endParaRPr lang="en-US" sz="1200" b="0" dirty="0">
                        <a:solidFill>
                          <a:schemeClr val="tx1"/>
                        </a:solidFill>
                        <a:latin typeface="Arial" panose="020B0604020202020204" pitchFamily="34" charset="0"/>
                        <a:cs typeface="Arial" panose="020B0604020202020204" pitchFamily="34" charset="0"/>
                      </a:endParaRP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noFill/>
                  </a:tcPr>
                </a:tc>
                <a:tc rowSpan="3">
                  <a:txBody>
                    <a:bodyPr/>
                    <a:lstStyle/>
                    <a:p>
                      <a:pPr marL="0" marR="0" lvl="0" indent="0" algn="ctr" defTabSz="914400" rtl="0" eaLnBrk="1" fontAlgn="auto" latinLnBrk="0" hangingPunct="1">
                        <a:lnSpc>
                          <a:spcPct val="100000"/>
                        </a:lnSpc>
                        <a:spcBef>
                          <a:spcPts val="300"/>
                        </a:spcBef>
                        <a:spcAft>
                          <a:spcPts val="0"/>
                        </a:spcAft>
                        <a:buClrTx/>
                        <a:buSzTx/>
                        <a:buFont typeface="Arial" panose="020B0604020202020204" pitchFamily="34" charset="0"/>
                        <a:buNone/>
                        <a:tabLst/>
                        <a:defRPr/>
                      </a:pPr>
                      <a:r>
                        <a:rPr lang="en-US" sz="1600" b="1" i="1" dirty="0" smtClean="0">
                          <a:solidFill>
                            <a:srgbClr val="871137"/>
                          </a:solidFill>
                        </a:rPr>
                        <a:t>High Performers Excel in the Use of…</a:t>
                      </a:r>
                      <a:endParaRPr lang="en-US" sz="1600" b="1" kern="1200" baseline="0" dirty="0" smtClean="0">
                        <a:solidFill>
                          <a:schemeClr val="dk1"/>
                        </a:solidFill>
                        <a:effectLst/>
                        <a:latin typeface="Arial" panose="020B0604020202020204" pitchFamily="34" charset="0"/>
                        <a:ea typeface="+mn-ea"/>
                        <a:cs typeface="Arial" panose="020B0604020202020204" pitchFamily="34" charset="0"/>
                      </a:endParaRPr>
                    </a:p>
                    <a:p>
                      <a:pPr marL="176213" lvl="0" indent="-176213">
                        <a:buFont typeface="Arial" panose="020B0604020202020204" pitchFamily="34" charset="0"/>
                        <a:buChar char="•"/>
                        <a:tabLst/>
                      </a:pPr>
                      <a:r>
                        <a:rPr lang="en-US" sz="1600" b="1" kern="1200" baseline="0" dirty="0" smtClean="0">
                          <a:solidFill>
                            <a:schemeClr val="dk1"/>
                          </a:solidFill>
                          <a:effectLst/>
                          <a:latin typeface="Arial" panose="020B0604020202020204" pitchFamily="34" charset="0"/>
                          <a:ea typeface="+mn-ea"/>
                          <a:cs typeface="Arial" panose="020B0604020202020204" pitchFamily="34" charset="0"/>
                        </a:rPr>
                        <a:t>Teams</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a:t>
                      </a:r>
                      <a:r>
                        <a:rPr lang="en-US" sz="1600" kern="1200" dirty="0" smtClean="0">
                          <a:solidFill>
                            <a:schemeClr val="dk1"/>
                          </a:solidFill>
                          <a:effectLst/>
                          <a:latin typeface="Arial" panose="020B0604020202020204" pitchFamily="34" charset="0"/>
                          <a:ea typeface="+mn-ea"/>
                          <a:cs typeface="Arial" panose="020B0604020202020204" pitchFamily="34" charset="0"/>
                        </a:rPr>
                        <a:t>including</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a:t>
                      </a:r>
                      <a:r>
                        <a:rPr lang="en-US" sz="1600" kern="1200" dirty="0" smtClean="0">
                          <a:solidFill>
                            <a:schemeClr val="dk1"/>
                          </a:solidFill>
                          <a:effectLst/>
                          <a:latin typeface="Arial" panose="020B0604020202020204" pitchFamily="34" charset="0"/>
                          <a:ea typeface="+mn-ea"/>
                          <a:cs typeface="Arial" panose="020B0604020202020204" pitchFamily="34" charset="0"/>
                        </a:rPr>
                        <a:t>pharmacists, nurses</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a:t>
                      </a:r>
                      <a:r>
                        <a:rPr lang="en-US" sz="1600" kern="1200" dirty="0" smtClean="0">
                          <a:solidFill>
                            <a:schemeClr val="dk1"/>
                          </a:solidFill>
                          <a:effectLst/>
                          <a:latin typeface="Arial" panose="020B0604020202020204" pitchFamily="34" charset="0"/>
                          <a:ea typeface="+mn-ea"/>
                          <a:cs typeface="Arial" panose="020B0604020202020204" pitchFamily="34" charset="0"/>
                        </a:rPr>
                        <a:t>community</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health workers, and </a:t>
                      </a:r>
                      <a:r>
                        <a:rPr lang="en-US" sz="1600" kern="1200" dirty="0" smtClean="0">
                          <a:solidFill>
                            <a:schemeClr val="dk1"/>
                          </a:solidFill>
                          <a:effectLst/>
                          <a:latin typeface="Arial" panose="020B0604020202020204" pitchFamily="34" charset="0"/>
                          <a:ea typeface="+mn-ea"/>
                          <a:cs typeface="Arial" panose="020B0604020202020204" pitchFamily="34" charset="0"/>
                        </a:rPr>
                        <a:t>cardiac rehab professionals</a:t>
                      </a:r>
                    </a:p>
                    <a:p>
                      <a:pPr marL="176213" marR="0" lvl="0" indent="-1762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kern="1200" baseline="0" dirty="0" smtClean="0">
                          <a:solidFill>
                            <a:schemeClr val="dk1"/>
                          </a:solidFill>
                          <a:effectLst/>
                          <a:latin typeface="Arial" panose="020B0604020202020204" pitchFamily="34" charset="0"/>
                          <a:ea typeface="+mn-ea"/>
                          <a:cs typeface="Arial" panose="020B0604020202020204" pitchFamily="34" charset="0"/>
                        </a:rPr>
                        <a:t>Technology</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a:t>
                      </a:r>
                      <a:r>
                        <a:rPr lang="en-US" sz="1600" kern="1200" dirty="0" smtClean="0">
                          <a:solidFill>
                            <a:schemeClr val="dk1"/>
                          </a:solidFill>
                          <a:effectLst/>
                          <a:latin typeface="Arial" panose="020B0604020202020204" pitchFamily="34" charset="0"/>
                          <a:ea typeface="+mn-ea"/>
                          <a:cs typeface="Arial" panose="020B0604020202020204" pitchFamily="34" charset="0"/>
                        </a:rPr>
                        <a:t>decision support, patient portals,</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a:t>
                      </a:r>
                      <a:r>
                        <a:rPr lang="en-US" sz="1600" kern="1200" dirty="0" smtClean="0">
                          <a:solidFill>
                            <a:schemeClr val="dk1"/>
                          </a:solidFill>
                          <a:effectLst/>
                          <a:latin typeface="Arial" panose="020B0604020202020204" pitchFamily="34" charset="0"/>
                          <a:ea typeface="+mn-ea"/>
                          <a:cs typeface="Arial" panose="020B0604020202020204" pitchFamily="34" charset="0"/>
                        </a:rPr>
                        <a:t>e-</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and default referrals</a:t>
                      </a:r>
                      <a:r>
                        <a:rPr lang="en-US" sz="1600" kern="1200" dirty="0" smtClean="0">
                          <a:solidFill>
                            <a:schemeClr val="dk1"/>
                          </a:solidFill>
                          <a:effectLst/>
                          <a:latin typeface="Arial" panose="020B0604020202020204" pitchFamily="34" charset="0"/>
                          <a:ea typeface="+mn-ea"/>
                          <a:cs typeface="Arial" panose="020B0604020202020204" pitchFamily="34" charset="0"/>
                        </a:rPr>
                        <a:t>, registries, and</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a:t>
                      </a:r>
                      <a:r>
                        <a:rPr lang="en-US" sz="1600" kern="1200" dirty="0" smtClean="0">
                          <a:solidFill>
                            <a:schemeClr val="dk1"/>
                          </a:solidFill>
                          <a:effectLst/>
                          <a:latin typeface="Arial" panose="020B0604020202020204" pitchFamily="34" charset="0"/>
                          <a:ea typeface="+mn-ea"/>
                          <a:cs typeface="Arial" panose="020B0604020202020204" pitchFamily="34" charset="0"/>
                        </a:rPr>
                        <a:t>algorithms to find gaps</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in care</a:t>
                      </a:r>
                      <a:endParaRPr lang="en-US" sz="1600" kern="1200" dirty="0" smtClean="0">
                        <a:solidFill>
                          <a:schemeClr val="dk1"/>
                        </a:solidFill>
                        <a:effectLst/>
                        <a:latin typeface="Arial" panose="020B0604020202020204" pitchFamily="34" charset="0"/>
                        <a:ea typeface="+mn-ea"/>
                        <a:cs typeface="Arial" panose="020B0604020202020204" pitchFamily="34" charset="0"/>
                      </a:endParaRPr>
                    </a:p>
                    <a:p>
                      <a:pPr marL="176213" lvl="0" indent="-176213">
                        <a:buFont typeface="Arial" panose="020B0604020202020204" pitchFamily="34" charset="0"/>
                        <a:buChar char="•"/>
                        <a:tabLst/>
                      </a:pPr>
                      <a:r>
                        <a:rPr lang="en-US" sz="1600" b="1" kern="1200" dirty="0" smtClean="0">
                          <a:solidFill>
                            <a:schemeClr val="dk1"/>
                          </a:solidFill>
                          <a:effectLst/>
                          <a:latin typeface="Arial" panose="020B0604020202020204" pitchFamily="34" charset="0"/>
                          <a:ea typeface="+mn-ea"/>
                          <a:cs typeface="Arial" panose="020B0604020202020204" pitchFamily="34" charset="0"/>
                        </a:rPr>
                        <a:t>Processes</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a:t>
                      </a:r>
                      <a:r>
                        <a:rPr lang="en-US" sz="1600" kern="1200" dirty="0" smtClean="0">
                          <a:solidFill>
                            <a:schemeClr val="dk1"/>
                          </a:solidFill>
                          <a:effectLst/>
                          <a:latin typeface="Arial" panose="020B0604020202020204" pitchFamily="34" charset="0"/>
                          <a:ea typeface="+mn-ea"/>
                          <a:cs typeface="Arial" panose="020B0604020202020204" pitchFamily="34" charset="0"/>
                        </a:rPr>
                        <a:t>treatment protocols; daily</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huddles; </a:t>
                      </a:r>
                      <a:r>
                        <a:rPr lang="en-US" sz="1600" kern="1200" dirty="0" smtClean="0">
                          <a:solidFill>
                            <a:schemeClr val="dk1"/>
                          </a:solidFill>
                          <a:effectLst/>
                          <a:latin typeface="Arial" panose="020B0604020202020204" pitchFamily="34" charset="0"/>
                          <a:ea typeface="+mn-ea"/>
                          <a:cs typeface="Arial" panose="020B0604020202020204" pitchFamily="34" charset="0"/>
                        </a:rPr>
                        <a:t> ABCS scorecards; proactive</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outreach; </a:t>
                      </a:r>
                      <a:r>
                        <a:rPr lang="en-US" sz="1600" kern="1200" dirty="0" smtClean="0">
                          <a:solidFill>
                            <a:schemeClr val="dk1"/>
                          </a:solidFill>
                          <a:effectLst/>
                          <a:latin typeface="Arial" panose="020B0604020202020204" pitchFamily="34" charset="0"/>
                          <a:ea typeface="+mn-ea"/>
                          <a:cs typeface="Arial" panose="020B0604020202020204" pitchFamily="34" charset="0"/>
                        </a:rPr>
                        <a:t>finding patients with undiagnosed</a:t>
                      </a:r>
                      <a:r>
                        <a:rPr lang="en-US" sz="1600" kern="1200" baseline="0" dirty="0" smtClean="0">
                          <a:solidFill>
                            <a:schemeClr val="dk1"/>
                          </a:solidFill>
                          <a:effectLst/>
                          <a:latin typeface="Arial" panose="020B0604020202020204" pitchFamily="34" charset="0"/>
                          <a:ea typeface="+mn-ea"/>
                          <a:cs typeface="Arial" panose="020B0604020202020204" pitchFamily="34" charset="0"/>
                        </a:rPr>
                        <a:t> high BP, high cholesterol, or tobacco use</a:t>
                      </a:r>
                      <a:endParaRPr lang="en-US" sz="1600" b="0" kern="1200" dirty="0" smtClean="0">
                        <a:solidFill>
                          <a:schemeClr val="dk1"/>
                        </a:solidFill>
                        <a:effectLst/>
                        <a:latin typeface="Arial" panose="020B0604020202020204" pitchFamily="34" charset="0"/>
                        <a:ea typeface="+mn-ea"/>
                        <a:cs typeface="Arial" panose="020B0604020202020204" pitchFamily="34" charset="0"/>
                      </a:endParaRPr>
                    </a:p>
                    <a:p>
                      <a:pPr marL="176213" lvl="0" indent="-176213">
                        <a:buFont typeface="Arial" panose="020B0604020202020204" pitchFamily="34" charset="0"/>
                        <a:buChar char="•"/>
                        <a:tabLst/>
                      </a:pPr>
                      <a:r>
                        <a:rPr lang="en-US" sz="1600" b="1" kern="1200" dirty="0" smtClean="0">
                          <a:solidFill>
                            <a:schemeClr val="dk1"/>
                          </a:solidFill>
                          <a:effectLst/>
                          <a:latin typeface="Arial" panose="020B0604020202020204" pitchFamily="34" charset="0"/>
                          <a:ea typeface="+mn-ea"/>
                          <a:cs typeface="Arial" panose="020B0604020202020204" pitchFamily="34" charset="0"/>
                        </a:rPr>
                        <a:t>Patient and Family Supports</a:t>
                      </a:r>
                      <a:r>
                        <a:rPr lang="en-US" sz="1600" b="0" kern="1200" baseline="0" dirty="0" smtClean="0">
                          <a:solidFill>
                            <a:schemeClr val="dk1"/>
                          </a:solidFill>
                          <a:effectLst/>
                          <a:latin typeface="Arial" panose="020B0604020202020204" pitchFamily="34" charset="0"/>
                          <a:ea typeface="+mn-ea"/>
                          <a:cs typeface="Arial" panose="020B0604020202020204" pitchFamily="34" charset="0"/>
                        </a:rPr>
                        <a:t>—</a:t>
                      </a:r>
                      <a:r>
                        <a:rPr lang="en-US" sz="1600" kern="1200" dirty="0" smtClean="0">
                          <a:solidFill>
                            <a:schemeClr val="dk1"/>
                          </a:solidFill>
                          <a:effectLst/>
                          <a:latin typeface="Arial" panose="020B0604020202020204" pitchFamily="34" charset="0"/>
                          <a:ea typeface="+mn-ea"/>
                          <a:cs typeface="Arial" panose="020B0604020202020204" pitchFamily="34" charset="0"/>
                        </a:rPr>
                        <a:t>training in </a:t>
                      </a:r>
                      <a:r>
                        <a:rPr lang="en-US" sz="1600" kern="1200" dirty="0" smtClean="0">
                          <a:solidFill>
                            <a:schemeClr val="dk1"/>
                          </a:solidFill>
                          <a:effectLst/>
                          <a:latin typeface="Arial" charset="0"/>
                          <a:ea typeface="+mn-ea"/>
                          <a:cs typeface="Arial" charset="0"/>
                        </a:rPr>
                        <a:t>home</a:t>
                      </a:r>
                      <a:r>
                        <a:rPr lang="en-US" sz="1600" kern="1200" baseline="0" dirty="0" smtClean="0">
                          <a:solidFill>
                            <a:schemeClr val="dk1"/>
                          </a:solidFill>
                          <a:effectLst/>
                          <a:latin typeface="Arial" charset="0"/>
                          <a:ea typeface="+mn-ea"/>
                          <a:cs typeface="Arial" charset="0"/>
                        </a:rPr>
                        <a:t> blood pressure</a:t>
                      </a:r>
                      <a:r>
                        <a:rPr lang="en-US" sz="1600" kern="1200" dirty="0" smtClean="0">
                          <a:solidFill>
                            <a:schemeClr val="dk1"/>
                          </a:solidFill>
                          <a:effectLst/>
                          <a:latin typeface="Arial" charset="0"/>
                          <a:ea typeface="Arial" charset="0"/>
                          <a:cs typeface="Arial" charset="0"/>
                        </a:rPr>
                        <a:t> monitoring; problem-solving in medication</a:t>
                      </a:r>
                      <a:r>
                        <a:rPr lang="en-US" sz="1600" kern="1200" baseline="0" dirty="0" smtClean="0">
                          <a:solidFill>
                            <a:schemeClr val="dk1"/>
                          </a:solidFill>
                          <a:effectLst/>
                          <a:latin typeface="Arial" charset="0"/>
                          <a:ea typeface="Arial" charset="0"/>
                          <a:cs typeface="Arial" charset="0"/>
                        </a:rPr>
                        <a:t> </a:t>
                      </a:r>
                      <a:r>
                        <a:rPr lang="en-US" sz="1600" kern="1200" dirty="0" smtClean="0">
                          <a:solidFill>
                            <a:schemeClr val="dk1"/>
                          </a:solidFill>
                          <a:effectLst/>
                          <a:latin typeface="Arial" charset="0"/>
                          <a:ea typeface="Arial" charset="0"/>
                          <a:cs typeface="Arial" charset="0"/>
                        </a:rPr>
                        <a:t>adherence; counseling</a:t>
                      </a:r>
                      <a:r>
                        <a:rPr lang="en-US" sz="1600" kern="1200" baseline="0" dirty="0" smtClean="0">
                          <a:solidFill>
                            <a:schemeClr val="dk1"/>
                          </a:solidFill>
                          <a:effectLst/>
                          <a:latin typeface="Arial" charset="0"/>
                          <a:ea typeface="Arial" charset="0"/>
                          <a:cs typeface="Arial" charset="0"/>
                        </a:rPr>
                        <a:t> </a:t>
                      </a:r>
                      <a:r>
                        <a:rPr lang="en-US" sz="1600" kern="1200" dirty="0" smtClean="0">
                          <a:solidFill>
                            <a:schemeClr val="dk1"/>
                          </a:solidFill>
                          <a:effectLst/>
                          <a:latin typeface="Arial" charset="0"/>
                          <a:ea typeface="Arial" charset="0"/>
                          <a:cs typeface="Arial" charset="0"/>
                        </a:rPr>
                        <a:t>o</a:t>
                      </a:r>
                      <a:r>
                        <a:rPr lang="en-US" sz="1600" kern="1200" baseline="0" dirty="0" smtClean="0">
                          <a:solidFill>
                            <a:schemeClr val="dk1"/>
                          </a:solidFill>
                          <a:effectLst/>
                          <a:latin typeface="Arial" charset="0"/>
                          <a:ea typeface="Arial" charset="0"/>
                          <a:cs typeface="Arial" charset="0"/>
                        </a:rPr>
                        <a:t>n nutrition, physical activity, tobacco use, risks of particulate matter;</a:t>
                      </a:r>
                      <a:r>
                        <a:rPr lang="en-US" sz="1600" kern="1200" dirty="0" smtClean="0">
                          <a:solidFill>
                            <a:schemeClr val="dk1"/>
                          </a:solidFill>
                          <a:effectLst/>
                          <a:latin typeface="Arial" charset="0"/>
                          <a:ea typeface="Arial" charset="0"/>
                          <a:cs typeface="Arial" charset="0"/>
                        </a:rPr>
                        <a:t> referral</a:t>
                      </a:r>
                      <a:r>
                        <a:rPr lang="en-US" sz="1600" kern="1200" baseline="0" dirty="0" smtClean="0">
                          <a:solidFill>
                            <a:schemeClr val="dk1"/>
                          </a:solidFill>
                          <a:effectLst/>
                          <a:latin typeface="Arial" charset="0"/>
                          <a:ea typeface="Arial" charset="0"/>
                          <a:cs typeface="Arial" charset="0"/>
                        </a:rPr>
                        <a:t> to </a:t>
                      </a:r>
                      <a:r>
                        <a:rPr lang="en-US" sz="1600" kern="1200" dirty="0" smtClean="0">
                          <a:solidFill>
                            <a:schemeClr val="dk1"/>
                          </a:solidFill>
                          <a:effectLst/>
                          <a:latin typeface="Arial" charset="0"/>
                          <a:ea typeface="Arial" charset="0"/>
                          <a:cs typeface="Arial" charset="0"/>
                        </a:rPr>
                        <a:t>community-based physical activity programs</a:t>
                      </a:r>
                      <a:r>
                        <a:rPr lang="en-US" sz="1600" kern="1200" baseline="0" dirty="0" smtClean="0">
                          <a:solidFill>
                            <a:schemeClr val="dk1"/>
                          </a:solidFill>
                          <a:effectLst/>
                          <a:latin typeface="Arial" charset="0"/>
                          <a:ea typeface="Arial" charset="0"/>
                          <a:cs typeface="Arial" charset="0"/>
                        </a:rPr>
                        <a:t> and </a:t>
                      </a:r>
                      <a:r>
                        <a:rPr lang="en-US" sz="1600" kern="1200" dirty="0" smtClean="0">
                          <a:solidFill>
                            <a:schemeClr val="dk1"/>
                          </a:solidFill>
                          <a:effectLst/>
                          <a:latin typeface="Arial" charset="0"/>
                          <a:ea typeface="Arial" charset="0"/>
                          <a:cs typeface="Arial" charset="0"/>
                        </a:rPr>
                        <a:t>cardiac rehab</a:t>
                      </a:r>
                      <a:endParaRPr lang="en-US" sz="1600" dirty="0">
                        <a:latin typeface="Arial" charset="0"/>
                        <a:ea typeface="Arial" charset="0"/>
                        <a:cs typeface="Arial" charset="0"/>
                      </a:endParaRP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173277">
                <a:tc>
                  <a:txBody>
                    <a:bodyPr/>
                    <a:lstStyle/>
                    <a:p>
                      <a:pPr algn="ctr"/>
                      <a:r>
                        <a:rPr lang="en-US" sz="1600" b="1" dirty="0" smtClean="0">
                          <a:solidFill>
                            <a:schemeClr val="tx1"/>
                          </a:solidFill>
                          <a:latin typeface="Arial" panose="020B0604020202020204" pitchFamily="34" charset="0"/>
                          <a:cs typeface="Arial" panose="020B0604020202020204" pitchFamily="34" charset="0"/>
                        </a:rPr>
                        <a:t>Increase</a:t>
                      </a:r>
                      <a:r>
                        <a:rPr lang="en-US" sz="1600" b="1" baseline="0" dirty="0" smtClean="0">
                          <a:solidFill>
                            <a:schemeClr val="tx1"/>
                          </a:solidFill>
                          <a:latin typeface="Arial" panose="020B0604020202020204" pitchFamily="34" charset="0"/>
                          <a:cs typeface="Arial" panose="020B0604020202020204" pitchFamily="34" charset="0"/>
                        </a:rPr>
                        <a:t> Use of Cardiac Rehab</a:t>
                      </a:r>
                    </a:p>
                    <a:p>
                      <a:pPr algn="ctr"/>
                      <a:r>
                        <a:rPr lang="en-US" sz="1200" b="0" baseline="0" dirty="0" smtClean="0">
                          <a:solidFill>
                            <a:schemeClr val="tx1"/>
                          </a:solidFill>
                          <a:latin typeface="Arial" panose="020B0604020202020204" pitchFamily="34" charset="0"/>
                          <a:cs typeface="Arial" panose="020B0604020202020204" pitchFamily="34" charset="0"/>
                        </a:rPr>
                        <a:t>Target: 70%</a:t>
                      </a:r>
                      <a:endParaRPr lang="en-US" sz="1200" b="0" dirty="0">
                        <a:solidFill>
                          <a:schemeClr val="tx1"/>
                        </a:solidFill>
                        <a:latin typeface="Arial" panose="020B0604020202020204" pitchFamily="34" charset="0"/>
                        <a:cs typeface="Arial" panose="020B0604020202020204" pitchFamily="34" charset="0"/>
                      </a:endParaRP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solidFill>
                      <a:srgbClr val="EFEDE9"/>
                    </a:solidFill>
                  </a:tcPr>
                </a:tc>
                <a:tc vMerge="1">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170432">
                <a:tc>
                  <a:txBody>
                    <a:bodyPr/>
                    <a:lstStyle/>
                    <a:p>
                      <a:pPr algn="ctr"/>
                      <a:r>
                        <a:rPr lang="en-US" sz="1600" b="1" dirty="0" smtClean="0">
                          <a:solidFill>
                            <a:schemeClr val="tx1"/>
                          </a:solidFill>
                          <a:latin typeface="Arial" panose="020B0604020202020204" pitchFamily="34" charset="0"/>
                          <a:cs typeface="Arial" panose="020B0604020202020204" pitchFamily="34" charset="0"/>
                        </a:rPr>
                        <a:t>Engage</a:t>
                      </a:r>
                      <a:r>
                        <a:rPr lang="en-US" sz="1600" b="1" baseline="0" dirty="0" smtClean="0">
                          <a:solidFill>
                            <a:schemeClr val="tx1"/>
                          </a:solidFill>
                          <a:latin typeface="Arial" panose="020B0604020202020204" pitchFamily="34" charset="0"/>
                          <a:cs typeface="Arial" panose="020B0604020202020204" pitchFamily="34" charset="0"/>
                        </a:rPr>
                        <a:t> Patients in Heart-healthy Behaviors</a:t>
                      </a:r>
                      <a:r>
                        <a:rPr lang="en-US" sz="1600" b="1" dirty="0" smtClean="0">
                          <a:solidFill>
                            <a:schemeClr val="tx1"/>
                          </a:solidFill>
                          <a:latin typeface="Arial" panose="020B0604020202020204" pitchFamily="34" charset="0"/>
                          <a:cs typeface="Arial" panose="020B0604020202020204" pitchFamily="34" charset="0"/>
                        </a:rPr>
                        <a:t> </a:t>
                      </a:r>
                    </a:p>
                    <a:p>
                      <a:pPr algn="ctr"/>
                      <a:r>
                        <a:rPr lang="en-US" sz="1200" b="0" dirty="0" smtClean="0">
                          <a:solidFill>
                            <a:schemeClr val="tx1"/>
                          </a:solidFill>
                          <a:latin typeface="Arial" panose="020B0604020202020204" pitchFamily="34" charset="0"/>
                          <a:cs typeface="Arial" panose="020B0604020202020204" pitchFamily="34" charset="0"/>
                        </a:rPr>
                        <a:t>Targets: TBD</a:t>
                      </a:r>
                      <a:endParaRPr lang="en-US" sz="1200" b="0" dirty="0">
                        <a:solidFill>
                          <a:schemeClr val="tx1"/>
                        </a:solidFill>
                        <a:latin typeface="Arial" panose="020B0604020202020204" pitchFamily="34" charset="0"/>
                        <a:cs typeface="Arial" panose="020B0604020202020204" pitchFamily="34" charset="0"/>
                      </a:endParaRPr>
                    </a:p>
                  </a:txBody>
                  <a:tcPr anchor="ctr">
                    <a:lnL w="9525" cap="flat" cmpd="sng" algn="ctr">
                      <a:solidFill>
                        <a:srgbClr val="BAB0A5"/>
                      </a:solidFill>
                      <a:prstDash val="solid"/>
                      <a:round/>
                      <a:headEnd type="none" w="med" len="med"/>
                      <a:tailEnd type="none" w="med" len="med"/>
                    </a:lnL>
                    <a:lnR w="9525" cap="flat" cmpd="sng" algn="ctr">
                      <a:solidFill>
                        <a:srgbClr val="BAB0A5"/>
                      </a:solidFill>
                      <a:prstDash val="solid"/>
                      <a:round/>
                      <a:headEnd type="none" w="med" len="med"/>
                      <a:tailEnd type="none" w="med" len="med"/>
                    </a:lnR>
                    <a:lnT w="9525" cap="flat" cmpd="sng" algn="ctr">
                      <a:solidFill>
                        <a:srgbClr val="BAB0A5"/>
                      </a:solidFill>
                      <a:prstDash val="solid"/>
                      <a:round/>
                      <a:headEnd type="none" w="med" len="med"/>
                      <a:tailEnd type="none" w="med" len="med"/>
                    </a:lnT>
                    <a:lnB w="9525" cap="flat" cmpd="sng" algn="ctr">
                      <a:solidFill>
                        <a:srgbClr val="BAB0A5"/>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endParaRPr lang="en-US" dirty="0">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2" name="Content Placeholder 1"/>
          <p:cNvSpPr>
            <a:spLocks noGrp="1"/>
          </p:cNvSpPr>
          <p:nvPr>
            <p:ph sz="half" idx="2"/>
          </p:nvPr>
        </p:nvSpPr>
        <p:spPr>
          <a:xfrm>
            <a:off x="3073168" y="5564958"/>
            <a:ext cx="5681383" cy="201707"/>
          </a:xfrm>
        </p:spPr>
        <p:txBody>
          <a:bodyPr>
            <a:normAutofit fontScale="85000" lnSpcReduction="20000"/>
          </a:bodyPr>
          <a:lstStyle/>
          <a:p>
            <a:pPr marL="0" indent="0">
              <a:buNone/>
            </a:pPr>
            <a:r>
              <a:rPr lang="en-US" sz="1200" dirty="0">
                <a:solidFill>
                  <a:prstClr val="black"/>
                </a:solidFill>
                <a:latin typeface="Arial" panose="020B0604020202020204" pitchFamily="34" charset="0"/>
                <a:cs typeface="Arial" panose="020B0604020202020204" pitchFamily="34" charset="0"/>
              </a:rPr>
              <a:t>*Aspirin </a:t>
            </a:r>
            <a:r>
              <a:rPr lang="en-US" sz="1200">
                <a:solidFill>
                  <a:prstClr val="black"/>
                </a:solidFill>
                <a:latin typeface="Arial" panose="020B0604020202020204" pitchFamily="34" charset="0"/>
                <a:cs typeface="Arial" panose="020B0604020202020204" pitchFamily="34" charset="0"/>
              </a:rPr>
              <a:t>when appropriate, </a:t>
            </a:r>
            <a:r>
              <a:rPr lang="en-US" sz="1200" dirty="0">
                <a:solidFill>
                  <a:prstClr val="black"/>
                </a:solidFill>
                <a:latin typeface="Arial" panose="020B0604020202020204" pitchFamily="34" charset="0"/>
                <a:cs typeface="Arial" panose="020B0604020202020204" pitchFamily="34" charset="0"/>
              </a:rPr>
              <a:t>Blood pressure control, Cholesterol management, Smoking cessation</a:t>
            </a:r>
          </a:p>
        </p:txBody>
      </p:sp>
    </p:spTree>
    <p:extLst>
      <p:ext uri="{BB962C8B-B14F-4D97-AF65-F5344CB8AC3E}">
        <p14:creationId xmlns:p14="http://schemas.microsoft.com/office/powerpoint/2010/main" val="130534352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7757" y="1600201"/>
            <a:ext cx="8948485" cy="3022599"/>
          </a:xfrm>
          <a:prstGeom prst="rect">
            <a:avLst/>
          </a:prstGeom>
        </p:spPr>
      </p:pic>
    </p:spTree>
    <p:extLst>
      <p:ext uri="{BB962C8B-B14F-4D97-AF65-F5344CB8AC3E}">
        <p14:creationId xmlns:p14="http://schemas.microsoft.com/office/powerpoint/2010/main" val="62669547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bg1"/>
          </a:solidFill>
        </p:spPr>
        <p:txBody>
          <a:bodyPr>
            <a:noAutofit/>
          </a:bodyPr>
          <a:lstStyle/>
          <a:p>
            <a:r>
              <a:rPr lang="en-US" sz="2000" dirty="0" smtClean="0">
                <a:solidFill>
                  <a:schemeClr val="accent2">
                    <a:lumMod val="75000"/>
                  </a:schemeClr>
                </a:solidFill>
              </a:rPr>
              <a:t>Million Hearts </a:t>
            </a:r>
            <a:r>
              <a:rPr lang="en-US" sz="2000" dirty="0">
                <a:solidFill>
                  <a:schemeClr val="accent2">
                    <a:lumMod val="75000"/>
                  </a:schemeClr>
                </a:solidFill>
              </a:rPr>
              <a:t>Case Definition </a:t>
            </a:r>
            <a:r>
              <a:rPr lang="en-US" sz="2000" dirty="0" smtClean="0">
                <a:solidFill>
                  <a:schemeClr val="accent2">
                    <a:lumMod val="75000"/>
                  </a:schemeClr>
                </a:solidFill>
              </a:rPr>
              <a:t>Codes* by Event Category and Type </a:t>
            </a:r>
            <a:endParaRPr lang="en-US" sz="4000" baseline="30000" dirty="0">
              <a:solidFill>
                <a:schemeClr val="accent2">
                  <a:lumMod val="75000"/>
                </a:schemeClr>
              </a:solidFill>
            </a:endParaRPr>
          </a:p>
        </p:txBody>
      </p:sp>
      <p:sp>
        <p:nvSpPr>
          <p:cNvPr id="16" name="Content Placeholder 15"/>
          <p:cNvSpPr>
            <a:spLocks noGrp="1"/>
          </p:cNvSpPr>
          <p:nvPr>
            <p:ph idx="1"/>
          </p:nvPr>
        </p:nvSpPr>
        <p:spPr/>
        <p:txBody>
          <a:bodyPr/>
          <a:lstStyle/>
          <a:p>
            <a:endParaRPr lang="en-US"/>
          </a:p>
        </p:txBody>
      </p:sp>
      <p:graphicFrame>
        <p:nvGraphicFramePr>
          <p:cNvPr id="5" name="Table 4"/>
          <p:cNvGraphicFramePr>
            <a:graphicFrameLocks noGrp="1"/>
          </p:cNvGraphicFramePr>
          <p:nvPr>
            <p:extLst/>
          </p:nvPr>
        </p:nvGraphicFramePr>
        <p:xfrm>
          <a:off x="76199" y="609601"/>
          <a:ext cx="8991601" cy="5186689"/>
        </p:xfrm>
        <a:graphic>
          <a:graphicData uri="http://schemas.openxmlformats.org/drawingml/2006/table">
            <a:tbl>
              <a:tblPr>
                <a:tableStyleId>{616DA210-FB5B-4158-B5E0-FEB733F419BA}</a:tableStyleId>
              </a:tblPr>
              <a:tblGrid>
                <a:gridCol w="2325414">
                  <a:extLst>
                    <a:ext uri="{9D8B030D-6E8A-4147-A177-3AD203B41FA5}">
                      <a16:colId xmlns:a16="http://schemas.microsoft.com/office/drawing/2014/main" val="20000"/>
                    </a:ext>
                  </a:extLst>
                </a:gridCol>
                <a:gridCol w="2063805">
                  <a:extLst>
                    <a:ext uri="{9D8B030D-6E8A-4147-A177-3AD203B41FA5}">
                      <a16:colId xmlns:a16="http://schemas.microsoft.com/office/drawing/2014/main" val="20001"/>
                    </a:ext>
                  </a:extLst>
                </a:gridCol>
                <a:gridCol w="2112251">
                  <a:extLst>
                    <a:ext uri="{9D8B030D-6E8A-4147-A177-3AD203B41FA5}">
                      <a16:colId xmlns:a16="http://schemas.microsoft.com/office/drawing/2014/main" val="20002"/>
                    </a:ext>
                  </a:extLst>
                </a:gridCol>
                <a:gridCol w="2490131">
                  <a:extLst>
                    <a:ext uri="{9D8B030D-6E8A-4147-A177-3AD203B41FA5}">
                      <a16:colId xmlns:a16="http://schemas.microsoft.com/office/drawing/2014/main" val="20003"/>
                    </a:ext>
                  </a:extLst>
                </a:gridCol>
              </a:tblGrid>
              <a:tr h="664512">
                <a:tc>
                  <a:txBody>
                    <a:bodyPr/>
                    <a:lstStyle/>
                    <a:p>
                      <a:pPr algn="ctr" fontAlgn="b"/>
                      <a:r>
                        <a:rPr lang="en-US" sz="1600" b="1" u="none" strike="noStrike" dirty="0" smtClean="0">
                          <a:solidFill>
                            <a:schemeClr val="tx1"/>
                          </a:solidFill>
                          <a:effectLst/>
                          <a:latin typeface="Arial" panose="020B0604020202020204" pitchFamily="34" charset="0"/>
                          <a:cs typeface="Arial" panose="020B0604020202020204" pitchFamily="34" charset="0"/>
                        </a:rPr>
                        <a:t>Event Type</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u="none" strike="noStrike" dirty="0" smtClean="0">
                          <a:solidFill>
                            <a:schemeClr val="tx1"/>
                          </a:solidFill>
                          <a:effectLst/>
                          <a:latin typeface="Arial" panose="020B0604020202020204" pitchFamily="34" charset="0"/>
                          <a:cs typeface="Arial" panose="020B0604020202020204" pitchFamily="34" charset="0"/>
                        </a:rPr>
                        <a:t>Emergency Department Primary ICD-9-CM</a:t>
                      </a:r>
                      <a:r>
                        <a:rPr lang="en-US" sz="1600" b="1" u="none" strike="noStrike" baseline="0" dirty="0" smtClean="0">
                          <a:solidFill>
                            <a:schemeClr val="tx1"/>
                          </a:solidFill>
                          <a:effectLst/>
                          <a:latin typeface="Arial" panose="020B0604020202020204" pitchFamily="34" charset="0"/>
                          <a:cs typeface="Arial" panose="020B0604020202020204" pitchFamily="34" charset="0"/>
                        </a:rPr>
                        <a:t> Codes</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n-US" sz="1600" b="1" u="none" strike="noStrike" baseline="0" dirty="0" smtClean="0">
                          <a:solidFill>
                            <a:schemeClr val="tx1"/>
                          </a:solidFill>
                          <a:effectLst/>
                          <a:latin typeface="Arial" panose="020B0604020202020204" pitchFamily="34" charset="0"/>
                          <a:cs typeface="Arial" panose="020B0604020202020204" pitchFamily="34" charset="0"/>
                        </a:rPr>
                        <a:t>Hospitalization </a:t>
                      </a:r>
                      <a:br>
                        <a:rPr lang="en-US" sz="1600" b="1" u="none" strike="noStrike" baseline="0" dirty="0" smtClean="0">
                          <a:solidFill>
                            <a:schemeClr val="tx1"/>
                          </a:solidFill>
                          <a:effectLst/>
                          <a:latin typeface="Arial" panose="020B0604020202020204" pitchFamily="34" charset="0"/>
                          <a:cs typeface="Arial" panose="020B0604020202020204" pitchFamily="34" charset="0"/>
                        </a:rPr>
                      </a:br>
                      <a:r>
                        <a:rPr lang="en-US" sz="1600" b="1" u="none" strike="noStrike" dirty="0" smtClean="0">
                          <a:solidFill>
                            <a:schemeClr val="tx1"/>
                          </a:solidFill>
                          <a:effectLst/>
                          <a:latin typeface="Arial" panose="020B0604020202020204" pitchFamily="34" charset="0"/>
                          <a:cs typeface="Arial" panose="020B0604020202020204" pitchFamily="34" charset="0"/>
                        </a:rPr>
                        <a:t>Primary </a:t>
                      </a:r>
                      <a:br>
                        <a:rPr lang="en-US" sz="1600" b="1" u="none" strike="noStrike" dirty="0" smtClean="0">
                          <a:solidFill>
                            <a:schemeClr val="tx1"/>
                          </a:solidFill>
                          <a:effectLst/>
                          <a:latin typeface="Arial" panose="020B0604020202020204" pitchFamily="34" charset="0"/>
                          <a:cs typeface="Arial" panose="020B0604020202020204" pitchFamily="34" charset="0"/>
                        </a:rPr>
                      </a:br>
                      <a:r>
                        <a:rPr lang="en-US" sz="1600" b="1" u="none" strike="noStrike" dirty="0" smtClean="0">
                          <a:solidFill>
                            <a:schemeClr val="tx1"/>
                          </a:solidFill>
                          <a:effectLst/>
                          <a:latin typeface="Arial" panose="020B0604020202020204" pitchFamily="34" charset="0"/>
                          <a:cs typeface="Arial" panose="020B0604020202020204" pitchFamily="34" charset="0"/>
                        </a:rPr>
                        <a:t>ICD-9-CM</a:t>
                      </a:r>
                      <a:r>
                        <a:rPr lang="en-US" sz="1600" b="1" u="none" strike="noStrike" baseline="0" dirty="0" smtClean="0">
                          <a:solidFill>
                            <a:schemeClr val="tx1"/>
                          </a:solidFill>
                          <a:effectLst/>
                          <a:latin typeface="Arial" panose="020B0604020202020204" pitchFamily="34" charset="0"/>
                          <a:cs typeface="Arial" panose="020B0604020202020204" pitchFamily="34" charset="0"/>
                        </a:rPr>
                        <a:t> Codes</a:t>
                      </a:r>
                      <a:endParaRPr lang="en-US" sz="1600" b="1" i="0" u="none" strike="noStrike" dirty="0">
                        <a:solidFill>
                          <a:schemeClr val="tx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1600" b="1" u="none" strike="noStrike" dirty="0" smtClean="0">
                          <a:solidFill>
                            <a:schemeClr val="tx1"/>
                          </a:solidFill>
                          <a:effectLst/>
                          <a:latin typeface="Arial" panose="020B0604020202020204" pitchFamily="34" charset="0"/>
                          <a:cs typeface="Arial" panose="020B0604020202020204" pitchFamily="34" charset="0"/>
                        </a:rPr>
                        <a:t>Underlying Cause </a:t>
                      </a:r>
                      <a:br>
                        <a:rPr lang="en-US" sz="1600" b="1" u="none" strike="noStrike" dirty="0" smtClean="0">
                          <a:solidFill>
                            <a:schemeClr val="tx1"/>
                          </a:solidFill>
                          <a:effectLst/>
                          <a:latin typeface="Arial" panose="020B0604020202020204" pitchFamily="34" charset="0"/>
                          <a:cs typeface="Arial" panose="020B0604020202020204" pitchFamily="34" charset="0"/>
                        </a:rPr>
                      </a:br>
                      <a:r>
                        <a:rPr lang="en-US" sz="1600" b="1" u="none" strike="noStrike" dirty="0" smtClean="0">
                          <a:solidFill>
                            <a:schemeClr val="tx1"/>
                          </a:solidFill>
                          <a:effectLst/>
                          <a:latin typeface="Arial" panose="020B0604020202020204" pitchFamily="34" charset="0"/>
                          <a:cs typeface="Arial" panose="020B0604020202020204" pitchFamily="34" charset="0"/>
                        </a:rPr>
                        <a:t>of Death </a:t>
                      </a:r>
                      <a:br>
                        <a:rPr lang="en-US" sz="1600" b="1" u="none" strike="noStrike" dirty="0" smtClean="0">
                          <a:solidFill>
                            <a:schemeClr val="tx1"/>
                          </a:solidFill>
                          <a:effectLst/>
                          <a:latin typeface="Arial" panose="020B0604020202020204" pitchFamily="34" charset="0"/>
                          <a:cs typeface="Arial" panose="020B0604020202020204" pitchFamily="34" charset="0"/>
                        </a:rPr>
                      </a:br>
                      <a:r>
                        <a:rPr lang="en-US" sz="1600" b="1" u="none" strike="noStrike" dirty="0" smtClean="0">
                          <a:solidFill>
                            <a:schemeClr val="tx1"/>
                          </a:solidFill>
                          <a:effectLst/>
                          <a:latin typeface="Arial" panose="020B0604020202020204" pitchFamily="34" charset="0"/>
                          <a:cs typeface="Arial" panose="020B0604020202020204" pitchFamily="34" charset="0"/>
                        </a:rPr>
                        <a:t>ICD-10 Codes</a:t>
                      </a:r>
                      <a:endParaRPr lang="en-US" sz="1600" b="1" i="0" u="none" strike="noStrike" kern="1200" dirty="0" smtClean="0">
                        <a:solidFill>
                          <a:schemeClr val="tx1"/>
                        </a:solidFill>
                        <a:effectLst/>
                        <a:latin typeface="Arial" panose="020B0604020202020204" pitchFamily="34" charset="0"/>
                        <a:ea typeface="+mn-ea"/>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668632">
                <a:tc>
                  <a:txBody>
                    <a:bodyPr/>
                    <a:lstStyle/>
                    <a:p>
                      <a:pPr algn="ctr" fontAlgn="b">
                        <a:lnSpc>
                          <a:spcPct val="90000"/>
                        </a:lnSpc>
                      </a:pPr>
                      <a:r>
                        <a:rPr lang="en-US" sz="1600" b="1" u="none" strike="noStrike" dirty="0">
                          <a:solidFill>
                            <a:schemeClr val="bg1"/>
                          </a:solidFill>
                          <a:effectLst/>
                          <a:latin typeface="Arial" panose="020B0604020202020204" pitchFamily="34" charset="0"/>
                          <a:cs typeface="Arial" panose="020B0604020202020204" pitchFamily="34" charset="0"/>
                        </a:rPr>
                        <a:t>Acute myocardial infarction</a:t>
                      </a:r>
                      <a:endParaRPr lang="en-US" sz="1600" b="1" i="0" u="none" strike="noStrike" dirty="0">
                        <a:solidFill>
                          <a:schemeClr val="bg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marL="0" marR="0" indent="0" algn="ctr" defTabSz="914400" rtl="0" eaLnBrk="1" fontAlgn="b" latinLnBrk="0" hangingPunct="1">
                        <a:lnSpc>
                          <a:spcPct val="90000"/>
                        </a:lnSpc>
                        <a:spcBef>
                          <a:spcPts val="0"/>
                        </a:spcBef>
                        <a:spcAft>
                          <a:spcPts val="0"/>
                        </a:spcAft>
                        <a:buClrTx/>
                        <a:buSzTx/>
                        <a:buFontTx/>
                        <a:buNone/>
                        <a:tabLst/>
                        <a:defRPr/>
                      </a:pPr>
                      <a:r>
                        <a:rPr lang="en-US" sz="1600" b="0" i="0" u="none" strike="noStrike" kern="1200" dirty="0" smtClean="0">
                          <a:solidFill>
                            <a:schemeClr val="bg1"/>
                          </a:solidFill>
                          <a:effectLst/>
                          <a:latin typeface="Arial" panose="020B0604020202020204" pitchFamily="34" charset="0"/>
                          <a:ea typeface="+mn-ea"/>
                          <a:cs typeface="Arial" panose="020B0604020202020204" pitchFamily="34" charset="0"/>
                        </a:rPr>
                        <a:t>—</a:t>
                      </a:r>
                      <a:endParaRPr lang="en-US" sz="1600" b="0" i="0" u="none" strike="noStrike" kern="1200" baseline="30000" dirty="0" smtClean="0">
                        <a:solidFill>
                          <a:schemeClr val="bg1"/>
                        </a:solidFill>
                        <a:effectLst/>
                        <a:latin typeface="Arial" panose="020B0604020202020204" pitchFamily="34" charset="0"/>
                        <a:ea typeface="+mn-ea"/>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b">
                        <a:lnSpc>
                          <a:spcPct val="90000"/>
                        </a:lnSpc>
                      </a:pPr>
                      <a:r>
                        <a:rPr lang="en-US" sz="1600" b="0" u="none" strike="noStrike" dirty="0" smtClean="0">
                          <a:solidFill>
                            <a:schemeClr val="bg1"/>
                          </a:solidFill>
                          <a:effectLst/>
                          <a:latin typeface="Arial" panose="020B0604020202020204" pitchFamily="34" charset="0"/>
                          <a:cs typeface="Arial" panose="020B0604020202020204" pitchFamily="34" charset="0"/>
                        </a:rPr>
                        <a:t>410.X0, 410.X1</a:t>
                      </a:r>
                      <a:endParaRPr lang="en-US" sz="1600" b="0" i="0" u="none" strike="noStrike" dirty="0">
                        <a:solidFill>
                          <a:schemeClr val="bg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fontAlgn="b">
                        <a:lnSpc>
                          <a:spcPct val="90000"/>
                        </a:lnSpc>
                      </a:pPr>
                      <a:r>
                        <a:rPr lang="en-US" sz="1600" b="0" u="none" strike="noStrike" dirty="0" smtClean="0">
                          <a:solidFill>
                            <a:schemeClr val="bg1"/>
                          </a:solidFill>
                          <a:effectLst/>
                          <a:latin typeface="Arial" panose="020B0604020202020204" pitchFamily="34" charset="0"/>
                          <a:cs typeface="Arial" panose="020B0604020202020204" pitchFamily="34" charset="0"/>
                        </a:rPr>
                        <a:t>I21</a:t>
                      </a:r>
                      <a:endParaRPr lang="en-US" sz="1600" b="0" i="0" u="none" strike="noStrike" dirty="0">
                        <a:solidFill>
                          <a:schemeClr val="bg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01"/>
                  </a:ext>
                </a:extLst>
              </a:tr>
              <a:tr h="1089554">
                <a:tc>
                  <a:txBody>
                    <a:bodyPr/>
                    <a:lstStyle/>
                    <a:p>
                      <a:pPr algn="ctr" fontAlgn="b">
                        <a:lnSpc>
                          <a:spcPct val="90000"/>
                        </a:lnSpc>
                      </a:pPr>
                      <a:r>
                        <a:rPr lang="en-US" sz="1600" b="1" i="0" u="none" strike="noStrike" dirty="0" smtClean="0">
                          <a:solidFill>
                            <a:schemeClr val="bg1"/>
                          </a:solidFill>
                          <a:effectLst/>
                          <a:latin typeface="Arial" panose="020B0604020202020204" pitchFamily="34" charset="0"/>
                          <a:cs typeface="Arial" panose="020B0604020202020204" pitchFamily="34" charset="0"/>
                        </a:rPr>
                        <a:t>Acute</a:t>
                      </a:r>
                      <a:r>
                        <a:rPr lang="en-US" sz="1600" b="1" i="0" u="none" strike="noStrike" baseline="0" dirty="0" smtClean="0">
                          <a:solidFill>
                            <a:schemeClr val="bg1"/>
                          </a:solidFill>
                          <a:effectLst/>
                          <a:latin typeface="Arial" panose="020B0604020202020204" pitchFamily="34" charset="0"/>
                          <a:cs typeface="Arial" panose="020B0604020202020204" pitchFamily="34" charset="0"/>
                        </a:rPr>
                        <a:t> stroke</a:t>
                      </a:r>
                      <a:endParaRPr lang="en-US" sz="1600" b="1" i="0" u="none" strike="noStrike" dirty="0" smtClean="0">
                        <a:solidFill>
                          <a:schemeClr val="bg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indent="0" algn="ctr" defTabSz="914400" rtl="0" eaLnBrk="1" fontAlgn="b" latinLnBrk="0" hangingPunct="1">
                        <a:lnSpc>
                          <a:spcPct val="90000"/>
                        </a:lnSpc>
                        <a:spcBef>
                          <a:spcPts val="0"/>
                        </a:spcBef>
                        <a:spcAft>
                          <a:spcPts val="0"/>
                        </a:spcAft>
                        <a:buClrTx/>
                        <a:buSzTx/>
                        <a:buFontTx/>
                        <a:buNone/>
                        <a:tabLst/>
                        <a:defRPr/>
                      </a:pPr>
                      <a:r>
                        <a:rPr lang="en-US" sz="1600" b="0" i="0" u="none" strike="noStrike" kern="1200" dirty="0" smtClean="0">
                          <a:solidFill>
                            <a:schemeClr val="bg1"/>
                          </a:solidFill>
                          <a:effectLst/>
                          <a:latin typeface="Arial" panose="020B0604020202020204" pitchFamily="34" charset="0"/>
                          <a:ea typeface="+mn-ea"/>
                          <a:cs typeface="Arial" panose="020B0604020202020204" pitchFamily="34" charset="0"/>
                        </a:rPr>
                        <a:t>—</a:t>
                      </a:r>
                      <a:endParaRPr lang="en-US" sz="1600" b="0" i="0" u="none" strike="noStrike" kern="1200" baseline="30000" dirty="0" smtClean="0">
                        <a:solidFill>
                          <a:schemeClr val="bg1"/>
                        </a:solidFill>
                        <a:effectLst/>
                        <a:latin typeface="Arial" panose="020B0604020202020204" pitchFamily="34" charset="0"/>
                        <a:ea typeface="+mn-ea"/>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lvl="0" indent="0" algn="ctr" defTabSz="457135" rtl="0" eaLnBrk="1" fontAlgn="b" latinLnBrk="0" hangingPunct="1">
                        <a:lnSpc>
                          <a:spcPct val="90000"/>
                        </a:lnSpc>
                        <a:spcBef>
                          <a:spcPts val="0"/>
                        </a:spcBef>
                        <a:spcAft>
                          <a:spcPts val="0"/>
                        </a:spcAft>
                        <a:buClrTx/>
                        <a:buSzTx/>
                        <a:buFontTx/>
                        <a:buNone/>
                        <a:tabLst/>
                        <a:defRPr/>
                      </a:pPr>
                      <a:r>
                        <a:rPr lang="en-US" sz="1600" b="0" u="none" strike="noStrike" dirty="0" smtClean="0">
                          <a:solidFill>
                            <a:schemeClr val="bg1"/>
                          </a:solidFill>
                          <a:effectLst/>
                          <a:latin typeface="Arial" panose="020B0604020202020204" pitchFamily="34" charset="0"/>
                          <a:cs typeface="Arial" panose="020B0604020202020204" pitchFamily="34" charset="0"/>
                        </a:rPr>
                        <a:t>430</a:t>
                      </a:r>
                      <a:r>
                        <a:rPr lang="en-US" sz="1600" b="0" u="none" strike="noStrike" dirty="0">
                          <a:solidFill>
                            <a:schemeClr val="bg1"/>
                          </a:solidFill>
                          <a:effectLst/>
                          <a:latin typeface="Arial" panose="020B0604020202020204" pitchFamily="34" charset="0"/>
                          <a:cs typeface="Arial" panose="020B0604020202020204" pitchFamily="34" charset="0"/>
                        </a:rPr>
                        <a:t>, </a:t>
                      </a:r>
                      <a:r>
                        <a:rPr lang="en-US" sz="1600" b="0" u="none" strike="noStrike" dirty="0" smtClean="0">
                          <a:solidFill>
                            <a:schemeClr val="bg1"/>
                          </a:solidFill>
                          <a:effectLst/>
                          <a:latin typeface="Arial" panose="020B0604020202020204" pitchFamily="34" charset="0"/>
                          <a:cs typeface="Arial" panose="020B0604020202020204" pitchFamily="34" charset="0"/>
                        </a:rPr>
                        <a:t>431</a:t>
                      </a:r>
                      <a:r>
                        <a:rPr lang="en-US" sz="1600" b="0" i="0" u="none" strike="noStrike" dirty="0" smtClean="0">
                          <a:solidFill>
                            <a:schemeClr val="bg1"/>
                          </a:solidFill>
                          <a:effectLst/>
                          <a:latin typeface="Arial" panose="020B0604020202020204" pitchFamily="34" charset="0"/>
                          <a:cs typeface="Arial" panose="020B0604020202020204" pitchFamily="34" charset="0"/>
                        </a:rPr>
                        <a:t>,</a:t>
                      </a:r>
                      <a:r>
                        <a:rPr lang="en-US" sz="1600" b="0" i="0" u="none" strike="noStrike" baseline="0" dirty="0" smtClean="0">
                          <a:solidFill>
                            <a:schemeClr val="bg1"/>
                          </a:solidFill>
                          <a:effectLst/>
                          <a:latin typeface="Arial" panose="020B0604020202020204" pitchFamily="34" charset="0"/>
                          <a:cs typeface="Arial" panose="020B0604020202020204" pitchFamily="34" charset="0"/>
                        </a:rPr>
                        <a:t> </a:t>
                      </a:r>
                      <a:r>
                        <a:rPr lang="en-US" sz="1600" b="0" u="none" strike="noStrike" dirty="0" smtClean="0">
                          <a:solidFill>
                            <a:schemeClr val="bg1"/>
                          </a:solidFill>
                          <a:effectLst/>
                          <a:latin typeface="Arial" panose="020B0604020202020204" pitchFamily="34" charset="0"/>
                          <a:cs typeface="Arial" panose="020B0604020202020204" pitchFamily="34" charset="0"/>
                        </a:rPr>
                        <a:t>433.X1, 434.X1, 436</a:t>
                      </a:r>
                      <a:endParaRPr lang="en-US" sz="1600" b="0" i="0" u="none" strike="noStrike" dirty="0">
                        <a:solidFill>
                          <a:schemeClr val="bg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fontAlgn="b">
                        <a:lnSpc>
                          <a:spcPct val="90000"/>
                        </a:lnSpc>
                      </a:pPr>
                      <a:r>
                        <a:rPr lang="en-US" sz="1600" b="0" u="none" strike="noStrike" dirty="0" smtClean="0">
                          <a:solidFill>
                            <a:schemeClr val="bg1"/>
                          </a:solidFill>
                          <a:effectLst/>
                          <a:latin typeface="Arial" panose="020B0604020202020204" pitchFamily="34" charset="0"/>
                          <a:cs typeface="Arial" panose="020B0604020202020204" pitchFamily="34" charset="0"/>
                        </a:rPr>
                        <a:t>I60,</a:t>
                      </a:r>
                      <a:r>
                        <a:rPr lang="en-US" sz="1600" b="0" u="none" strike="noStrike" baseline="0" dirty="0" smtClean="0">
                          <a:solidFill>
                            <a:schemeClr val="bg1"/>
                          </a:solidFill>
                          <a:effectLst/>
                          <a:latin typeface="Arial" panose="020B0604020202020204" pitchFamily="34" charset="0"/>
                          <a:cs typeface="Arial" panose="020B0604020202020204" pitchFamily="34" charset="0"/>
                        </a:rPr>
                        <a:t> </a:t>
                      </a:r>
                      <a:r>
                        <a:rPr lang="en-US" sz="1600" b="0" u="none" strike="noStrike" dirty="0" smtClean="0">
                          <a:solidFill>
                            <a:schemeClr val="bg1"/>
                          </a:solidFill>
                          <a:effectLst/>
                          <a:latin typeface="Arial" panose="020B0604020202020204" pitchFamily="34" charset="0"/>
                          <a:cs typeface="Arial" panose="020B0604020202020204" pitchFamily="34" charset="0"/>
                        </a:rPr>
                        <a:t>I61, </a:t>
                      </a:r>
                      <a:r>
                        <a:rPr lang="en-US" sz="1600" b="0" i="0" u="none" strike="noStrike" kern="1200" baseline="0" dirty="0" smtClean="0">
                          <a:solidFill>
                            <a:schemeClr val="bg1"/>
                          </a:solidFill>
                          <a:effectLst/>
                          <a:latin typeface="Arial" panose="020B0604020202020204" pitchFamily="34" charset="0"/>
                          <a:ea typeface="+mn-ea"/>
                          <a:cs typeface="Arial" panose="020B0604020202020204" pitchFamily="34" charset="0"/>
                        </a:rPr>
                        <a:t>I62, I63, I64, </a:t>
                      </a:r>
                      <a:endParaRPr lang="en-US" sz="1600" b="0" i="0" u="none" strike="noStrike" dirty="0">
                        <a:solidFill>
                          <a:schemeClr val="bg1"/>
                        </a:solidFill>
                        <a:effectLst/>
                        <a:latin typeface="Arial" panose="020B0604020202020204" pitchFamily="34" charset="0"/>
                        <a:cs typeface="Arial" panose="020B0604020202020204" pitchFamily="34" charset="0"/>
                      </a:endParaRPr>
                    </a:p>
                    <a:p>
                      <a:pPr algn="ctr" fontAlgn="b">
                        <a:lnSpc>
                          <a:spcPct val="90000"/>
                        </a:lnSpc>
                      </a:pPr>
                      <a:r>
                        <a:rPr lang="en-US" sz="1600" b="0" i="0" u="none" strike="noStrike" kern="1200" baseline="0" dirty="0" smtClean="0">
                          <a:solidFill>
                            <a:schemeClr val="bg1"/>
                          </a:solidFill>
                          <a:effectLst/>
                          <a:latin typeface="Arial" panose="020B0604020202020204" pitchFamily="34" charset="0"/>
                          <a:ea typeface="+mn-ea"/>
                          <a:cs typeface="Arial" panose="020B0604020202020204" pitchFamily="34" charset="0"/>
                        </a:rPr>
                        <a:t>I67, I69</a:t>
                      </a: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002"/>
                  </a:ext>
                </a:extLst>
              </a:tr>
              <a:tr h="1306848">
                <a:tc>
                  <a:txBody>
                    <a:bodyPr/>
                    <a:lstStyle/>
                    <a:p>
                      <a:pPr marL="111125" indent="-111125" algn="ctr" fontAlgn="b">
                        <a:lnSpc>
                          <a:spcPct val="90000"/>
                        </a:lnSpc>
                      </a:pPr>
                      <a:r>
                        <a:rPr lang="en-US" sz="1600" b="1" kern="1200" dirty="0" smtClean="0">
                          <a:solidFill>
                            <a:schemeClr val="tx1"/>
                          </a:solidFill>
                          <a:effectLst/>
                          <a:latin typeface="Arial" panose="020B0604020202020204" pitchFamily="34" charset="0"/>
                          <a:ea typeface="+mn-ea"/>
                          <a:cs typeface="Arial" panose="020B0604020202020204" pitchFamily="34" charset="0"/>
                        </a:rPr>
                        <a:t>Symptomatic precursor conditions</a:t>
                      </a:r>
                    </a:p>
                    <a:p>
                      <a:pPr marL="111125" indent="-111125" algn="ctr" fontAlgn="b">
                        <a:lnSpc>
                          <a:spcPct val="90000"/>
                        </a:lnSpc>
                      </a:pPr>
                      <a:r>
                        <a:rPr lang="en-US" sz="1600" b="0" u="none" strike="noStrike" kern="1200" dirty="0" smtClean="0">
                          <a:solidFill>
                            <a:schemeClr val="tx1"/>
                          </a:solidFill>
                          <a:effectLst/>
                          <a:latin typeface="Arial" panose="020B0604020202020204" pitchFamily="34" charset="0"/>
                          <a:ea typeface="+mn-ea"/>
                          <a:cs typeface="Arial" panose="020B0604020202020204" pitchFamily="34" charset="0"/>
                        </a:rPr>
                        <a:t>(e.g., S</a:t>
                      </a:r>
                      <a:r>
                        <a:rPr lang="en-US" sz="1600" b="0" u="none" strike="noStrike" dirty="0" smtClean="0">
                          <a:solidFill>
                            <a:schemeClr val="tx1"/>
                          </a:solidFill>
                          <a:effectLst/>
                          <a:latin typeface="Arial" panose="020B0604020202020204" pitchFamily="34" charset="0"/>
                          <a:cs typeface="Arial" panose="020B0604020202020204" pitchFamily="34" charset="0"/>
                        </a:rPr>
                        <a:t>table</a:t>
                      </a:r>
                      <a:r>
                        <a:rPr lang="en-US" sz="1600" b="0" u="none" strike="noStrike" baseline="0" dirty="0" smtClean="0">
                          <a:solidFill>
                            <a:schemeClr val="tx1"/>
                          </a:solidFill>
                          <a:effectLst/>
                          <a:latin typeface="Arial" panose="020B0604020202020204" pitchFamily="34" charset="0"/>
                          <a:cs typeface="Arial" panose="020B0604020202020204" pitchFamily="34" charset="0"/>
                        </a:rPr>
                        <a:t> a</a:t>
                      </a:r>
                      <a:r>
                        <a:rPr lang="en-US" sz="1600" b="0" u="none" strike="noStrike" dirty="0" smtClean="0">
                          <a:solidFill>
                            <a:schemeClr val="tx1"/>
                          </a:solidFill>
                          <a:effectLst/>
                          <a:latin typeface="Arial" panose="020B0604020202020204" pitchFamily="34" charset="0"/>
                          <a:cs typeface="Arial" panose="020B0604020202020204" pitchFamily="34" charset="0"/>
                        </a:rPr>
                        <a:t>ngina pectoris)</a:t>
                      </a:r>
                      <a:endParaRPr lang="en-US" sz="1600" b="0" i="0" u="none" strike="noStrike" dirty="0">
                        <a:solidFill>
                          <a:schemeClr val="tx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indent="0" algn="ctr" defTabSz="1018824" rtl="0" eaLnBrk="1" fontAlgn="b" latinLnBrk="0" hangingPunct="1">
                        <a:lnSpc>
                          <a:spcPct val="90000"/>
                        </a:lnSpc>
                        <a:spcBef>
                          <a:spcPts val="0"/>
                        </a:spcBef>
                        <a:spcAft>
                          <a:spcPts val="0"/>
                        </a:spcAft>
                        <a:buClrTx/>
                        <a:buSzTx/>
                        <a:buFontTx/>
                        <a:buNone/>
                        <a:tabLst/>
                        <a:defRPr/>
                      </a:pPr>
                      <a:r>
                        <a:rPr lang="en-US" sz="1600" b="0" u="none" strike="noStrike" dirty="0" smtClean="0">
                          <a:solidFill>
                            <a:schemeClr val="tx1"/>
                          </a:solidFill>
                          <a:effectLst/>
                          <a:latin typeface="Arial" panose="020B0604020202020204" pitchFamily="34" charset="0"/>
                          <a:cs typeface="Arial" panose="020B0604020202020204" pitchFamily="34" charset="0"/>
                        </a:rPr>
                        <a:t>411, 413, </a:t>
                      </a:r>
                      <a:r>
                        <a:rPr lang="en-US" sz="1600" b="0" i="0" u="none" strike="noStrike" dirty="0" smtClean="0">
                          <a:solidFill>
                            <a:schemeClr val="tx1"/>
                          </a:solidFill>
                          <a:effectLst/>
                          <a:latin typeface="Arial" panose="020B0604020202020204" pitchFamily="34" charset="0"/>
                          <a:cs typeface="Arial" panose="020B0604020202020204" pitchFamily="34" charset="0"/>
                        </a:rPr>
                        <a:t>435</a:t>
                      </a:r>
                      <a:endParaRPr lang="en-US" sz="1600" b="0" i="0" u="none" strike="noStrike" dirty="0">
                        <a:solidFill>
                          <a:schemeClr val="tx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fontAlgn="b">
                        <a:lnSpc>
                          <a:spcPct val="90000"/>
                        </a:lnSpc>
                      </a:pPr>
                      <a:r>
                        <a:rPr lang="en-US" sz="1600" b="0" u="none" strike="noStrike" dirty="0" smtClean="0">
                          <a:solidFill>
                            <a:schemeClr val="tx1"/>
                          </a:solidFill>
                          <a:effectLst/>
                          <a:latin typeface="Arial" panose="020B0604020202020204" pitchFamily="34" charset="0"/>
                          <a:cs typeface="Arial" panose="020B0604020202020204" pitchFamily="34" charset="0"/>
                        </a:rPr>
                        <a:t>411, 413, </a:t>
                      </a:r>
                      <a:r>
                        <a:rPr lang="en-US" sz="1600" b="0" i="0" u="none" strike="noStrike" dirty="0" smtClean="0">
                          <a:solidFill>
                            <a:schemeClr val="tx1"/>
                          </a:solidFill>
                          <a:effectLst/>
                          <a:latin typeface="Arial" panose="020B0604020202020204" pitchFamily="34" charset="0"/>
                          <a:cs typeface="Arial" panose="020B0604020202020204" pitchFamily="34" charset="0"/>
                        </a:rPr>
                        <a:t>435</a:t>
                      </a:r>
                      <a:endParaRPr lang="en-US" sz="1600" b="0" i="0" u="none" strike="noStrike" dirty="0">
                        <a:solidFill>
                          <a:schemeClr val="tx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457135" rtl="0" eaLnBrk="1" fontAlgn="b" latinLnBrk="0" hangingPunct="1">
                        <a:lnSpc>
                          <a:spcPct val="90000"/>
                        </a:lnSpc>
                        <a:spcBef>
                          <a:spcPts val="0"/>
                        </a:spcBef>
                        <a:spcAft>
                          <a:spcPts val="0"/>
                        </a:spcAft>
                        <a:buClrTx/>
                        <a:buSzTx/>
                        <a:buFontTx/>
                        <a:buNone/>
                        <a:tabLst/>
                        <a:defRPr/>
                      </a:pPr>
                      <a:r>
                        <a:rPr lang="en-US" sz="1600" b="0" u="none" strike="noStrike" dirty="0" smtClean="0">
                          <a:solidFill>
                            <a:schemeClr val="tx1"/>
                          </a:solidFill>
                          <a:effectLst/>
                          <a:latin typeface="Arial" panose="020B0604020202020204" pitchFamily="34" charset="0"/>
                          <a:cs typeface="Arial" panose="020B0604020202020204" pitchFamily="34" charset="0"/>
                        </a:rPr>
                        <a:t>I20.0,</a:t>
                      </a:r>
                      <a:r>
                        <a:rPr lang="en-US" sz="1600" b="0" u="none" strike="noStrike" baseline="0" dirty="0" smtClean="0">
                          <a:solidFill>
                            <a:schemeClr val="tx1"/>
                          </a:solidFill>
                          <a:effectLst/>
                          <a:latin typeface="Arial" panose="020B0604020202020204" pitchFamily="34" charset="0"/>
                          <a:cs typeface="Arial" panose="020B0604020202020204" pitchFamily="34" charset="0"/>
                        </a:rPr>
                        <a:t> </a:t>
                      </a:r>
                      <a:r>
                        <a:rPr lang="en-US" sz="1600" b="0" u="none" strike="noStrike" dirty="0" smtClean="0">
                          <a:solidFill>
                            <a:schemeClr val="tx1"/>
                          </a:solidFill>
                          <a:effectLst/>
                          <a:latin typeface="Arial" panose="020B0604020202020204" pitchFamily="34" charset="0"/>
                          <a:cs typeface="Arial" panose="020B0604020202020204" pitchFamily="34" charset="0"/>
                        </a:rPr>
                        <a:t>I20.1, I20.8,</a:t>
                      </a:r>
                      <a:r>
                        <a:rPr lang="en-US" sz="1600" b="0" u="none" strike="noStrike" baseline="0" dirty="0" smtClean="0">
                          <a:solidFill>
                            <a:schemeClr val="tx1"/>
                          </a:solidFill>
                          <a:effectLst/>
                          <a:latin typeface="Arial" panose="020B0604020202020204" pitchFamily="34" charset="0"/>
                          <a:cs typeface="Arial" panose="020B0604020202020204" pitchFamily="34" charset="0"/>
                        </a:rPr>
                        <a:t> I20.9, I</a:t>
                      </a:r>
                      <a:r>
                        <a:rPr lang="en-US" sz="1600" b="0" u="none" strike="noStrike" dirty="0" smtClean="0">
                          <a:solidFill>
                            <a:schemeClr val="tx1"/>
                          </a:solidFill>
                          <a:effectLst/>
                          <a:latin typeface="Arial" panose="020B0604020202020204" pitchFamily="34" charset="0"/>
                          <a:cs typeface="Arial" panose="020B0604020202020204" pitchFamily="34" charset="0"/>
                        </a:rPr>
                        <a:t>24,</a:t>
                      </a:r>
                      <a:r>
                        <a:rPr lang="en-US" sz="1600" b="0" u="none" strike="noStrike" baseline="0" dirty="0" smtClean="0">
                          <a:solidFill>
                            <a:schemeClr val="tx1"/>
                          </a:solidFill>
                          <a:effectLst/>
                          <a:latin typeface="Arial" panose="020B0604020202020204" pitchFamily="34" charset="0"/>
                          <a:cs typeface="Arial" panose="020B0604020202020204" pitchFamily="34" charset="0"/>
                        </a:rPr>
                        <a:t> </a:t>
                      </a:r>
                      <a:r>
                        <a:rPr lang="en-US" sz="1600" b="0" i="0" u="none" strike="noStrike" kern="1200" dirty="0" smtClean="0">
                          <a:solidFill>
                            <a:schemeClr val="tx1"/>
                          </a:solidFill>
                          <a:effectLst/>
                          <a:latin typeface="Arial" panose="020B0604020202020204" pitchFamily="34" charset="0"/>
                          <a:ea typeface="+mn-ea"/>
                          <a:cs typeface="Arial" panose="020B0604020202020204" pitchFamily="34" charset="0"/>
                        </a:rPr>
                        <a:t>G45.0,</a:t>
                      </a:r>
                      <a:r>
                        <a:rPr lang="en-US" sz="16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G45.1, G45.2, G45.8, G45.9</a:t>
                      </a:r>
                      <a:endParaRPr lang="en-US" sz="1600" b="0" i="0" u="none" strike="noStrike" kern="1200" baseline="30000" dirty="0" smtClean="0">
                        <a:solidFill>
                          <a:schemeClr val="tx1"/>
                        </a:solidFill>
                        <a:effectLst/>
                        <a:latin typeface="Arial" panose="020B0604020202020204" pitchFamily="34" charset="0"/>
                        <a:ea typeface="+mn-ea"/>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0003"/>
                  </a:ext>
                </a:extLst>
              </a:tr>
              <a:tr h="1390135">
                <a:tc>
                  <a:txBody>
                    <a:bodyPr/>
                    <a:lstStyle/>
                    <a:p>
                      <a:pPr algn="ctr" fontAlgn="b">
                        <a:lnSpc>
                          <a:spcPct val="90000"/>
                        </a:lnSpc>
                      </a:pPr>
                      <a:r>
                        <a:rPr lang="en-US" sz="1600" b="1" kern="1200" dirty="0" smtClean="0">
                          <a:solidFill>
                            <a:schemeClr val="tx1"/>
                          </a:solidFill>
                          <a:effectLst/>
                          <a:latin typeface="Arial" panose="020B0604020202020204" pitchFamily="34" charset="0"/>
                          <a:ea typeface="+mn-ea"/>
                          <a:cs typeface="Arial" panose="020B0604020202020204" pitchFamily="34" charset="0"/>
                        </a:rPr>
                        <a:t>Other cardiovascular disease conditions </a:t>
                      </a:r>
                      <a:br>
                        <a:rPr lang="en-US" sz="1600" b="1" kern="1200" dirty="0" smtClean="0">
                          <a:solidFill>
                            <a:schemeClr val="tx1"/>
                          </a:solidFill>
                          <a:effectLst/>
                          <a:latin typeface="Arial" panose="020B0604020202020204" pitchFamily="34" charset="0"/>
                          <a:ea typeface="+mn-ea"/>
                          <a:cs typeface="Arial" panose="020B0604020202020204" pitchFamily="34" charset="0"/>
                        </a:rPr>
                      </a:br>
                      <a:r>
                        <a:rPr lang="en-US" sz="1600" b="0" kern="1200" dirty="0" smtClean="0">
                          <a:solidFill>
                            <a:schemeClr val="tx1"/>
                          </a:solidFill>
                          <a:effectLst/>
                          <a:latin typeface="Arial" panose="020B0604020202020204" pitchFamily="34" charset="0"/>
                          <a:ea typeface="+mn-ea"/>
                          <a:cs typeface="Arial" panose="020B0604020202020204" pitchFamily="34" charset="0"/>
                        </a:rPr>
                        <a:t>(e.g., </a:t>
                      </a:r>
                      <a:r>
                        <a:rPr lang="en-US" sz="1600" b="0" u="none" strike="noStrike" dirty="0" smtClean="0">
                          <a:solidFill>
                            <a:schemeClr val="tx1"/>
                          </a:solidFill>
                          <a:effectLst/>
                          <a:latin typeface="Arial" panose="020B0604020202020204" pitchFamily="34" charset="0"/>
                          <a:cs typeface="Arial" panose="020B0604020202020204" pitchFamily="34" charset="0"/>
                        </a:rPr>
                        <a:t>Heart failure)</a:t>
                      </a:r>
                      <a:endParaRPr lang="en-US" sz="1600" b="0" i="0" u="none" strike="noStrike" dirty="0">
                        <a:solidFill>
                          <a:schemeClr val="tx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90000"/>
                        </a:lnSpc>
                        <a:spcBef>
                          <a:spcPts val="0"/>
                        </a:spcBef>
                        <a:spcAft>
                          <a:spcPts val="0"/>
                        </a:spcAft>
                        <a:buClrTx/>
                        <a:buSzTx/>
                        <a:buFontTx/>
                        <a:buNone/>
                        <a:tabLst/>
                        <a:defRPr/>
                      </a:pPr>
                      <a:r>
                        <a:rPr lang="en-US" sz="1600" b="0" u="none" strike="noStrike" kern="1200" dirty="0" smtClean="0">
                          <a:solidFill>
                            <a:schemeClr val="tx1"/>
                          </a:solidFill>
                          <a:effectLst/>
                          <a:latin typeface="Arial" panose="020B0604020202020204" pitchFamily="34" charset="0"/>
                          <a:ea typeface="+mn-ea"/>
                          <a:cs typeface="Arial" panose="020B0604020202020204" pitchFamily="34" charset="0"/>
                        </a:rPr>
                        <a:t>402.X1</a:t>
                      </a:r>
                      <a:r>
                        <a:rPr lang="en-US" sz="1600" b="0" i="0" u="none" strike="noStrike" kern="1200" dirty="0" smtClean="0">
                          <a:solidFill>
                            <a:schemeClr val="tx1"/>
                          </a:solidFill>
                          <a:effectLst/>
                          <a:latin typeface="Arial" panose="020B0604020202020204" pitchFamily="34" charset="0"/>
                          <a:ea typeface="+mn-ea"/>
                          <a:cs typeface="Arial" panose="020B0604020202020204" pitchFamily="34" charset="0"/>
                        </a:rPr>
                        <a:t>, 404.X1, </a:t>
                      </a:r>
                      <a:r>
                        <a:rPr lang="en-US" sz="1600" b="0" u="none" strike="noStrike" dirty="0" smtClean="0">
                          <a:solidFill>
                            <a:schemeClr val="tx1"/>
                          </a:solidFill>
                          <a:effectLst/>
                          <a:latin typeface="Arial" panose="020B0604020202020204" pitchFamily="34" charset="0"/>
                          <a:cs typeface="Arial" panose="020B0604020202020204" pitchFamily="34" charset="0"/>
                        </a:rPr>
                        <a:t>428</a:t>
                      </a:r>
                      <a:endParaRPr lang="en-US" sz="1600" b="0" i="0" u="none" strike="noStrike" dirty="0">
                        <a:solidFill>
                          <a:schemeClr val="tx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90000"/>
                        </a:lnSpc>
                        <a:spcBef>
                          <a:spcPts val="0"/>
                        </a:spcBef>
                        <a:spcAft>
                          <a:spcPts val="0"/>
                        </a:spcAft>
                        <a:buClrTx/>
                        <a:buSzTx/>
                        <a:buFontTx/>
                        <a:buNone/>
                        <a:tabLst/>
                        <a:defRPr/>
                      </a:pPr>
                      <a:r>
                        <a:rPr lang="en-US" sz="1600" b="0" u="none" strike="noStrike" kern="1200" dirty="0" smtClean="0">
                          <a:solidFill>
                            <a:schemeClr val="tx1"/>
                          </a:solidFill>
                          <a:effectLst/>
                          <a:latin typeface="Arial" panose="020B0604020202020204" pitchFamily="34" charset="0"/>
                          <a:ea typeface="+mn-ea"/>
                          <a:cs typeface="Arial" panose="020B0604020202020204" pitchFamily="34" charset="0"/>
                        </a:rPr>
                        <a:t>402.X1</a:t>
                      </a:r>
                      <a:r>
                        <a:rPr lang="en-US" sz="1600" b="0" i="0" u="none" strike="noStrike" kern="1200" dirty="0" smtClean="0">
                          <a:solidFill>
                            <a:schemeClr val="tx1"/>
                          </a:solidFill>
                          <a:effectLst/>
                          <a:latin typeface="Arial" panose="020B0604020202020204" pitchFamily="34" charset="0"/>
                          <a:ea typeface="+mn-ea"/>
                          <a:cs typeface="Arial" panose="020B0604020202020204" pitchFamily="34" charset="0"/>
                        </a:rPr>
                        <a:t>, 404.X1, </a:t>
                      </a:r>
                      <a:r>
                        <a:rPr lang="en-US" sz="1600" b="0" u="none" strike="noStrike" kern="1200" dirty="0" smtClean="0">
                          <a:solidFill>
                            <a:schemeClr val="tx1"/>
                          </a:solidFill>
                          <a:effectLst/>
                          <a:latin typeface="Arial" panose="020B0604020202020204" pitchFamily="34" charset="0"/>
                          <a:ea typeface="+mn-ea"/>
                          <a:cs typeface="Arial" panose="020B0604020202020204" pitchFamily="34" charset="0"/>
                        </a:rPr>
                        <a:t>428</a:t>
                      </a:r>
                      <a:endParaRPr lang="en-US" sz="1600" b="0" i="0" u="none" strike="noStrike" kern="1200" dirty="0">
                        <a:solidFill>
                          <a:schemeClr val="tx1"/>
                        </a:solidFill>
                        <a:effectLst/>
                        <a:latin typeface="Arial" panose="020B0604020202020204" pitchFamily="34" charset="0"/>
                        <a:ea typeface="+mn-ea"/>
                        <a:cs typeface="Arial" panose="020B0604020202020204" pitchFamily="34" charset="0"/>
                      </a:endParaRPr>
                    </a:p>
                    <a:p>
                      <a:pPr algn="ctr" fontAlgn="b">
                        <a:lnSpc>
                          <a:spcPct val="90000"/>
                        </a:lnSpc>
                      </a:pPr>
                      <a:r>
                        <a:rPr lang="en-US" sz="1600" b="0" u="none" strike="noStrike" dirty="0" smtClean="0">
                          <a:solidFill>
                            <a:schemeClr val="tx1"/>
                          </a:solidFill>
                          <a:effectLst/>
                          <a:latin typeface="Arial" panose="020B0604020202020204" pitchFamily="34" charset="0"/>
                          <a:cs typeface="Arial" panose="020B0604020202020204" pitchFamily="34" charset="0"/>
                        </a:rPr>
                        <a:t>441.02, 441.3, 445</a:t>
                      </a:r>
                      <a:endParaRPr lang="en-US" sz="1600" b="0" i="0" u="none" strike="noStrike" dirty="0">
                        <a:solidFill>
                          <a:schemeClr val="tx1"/>
                        </a:solidFill>
                        <a:effectLst/>
                        <a:latin typeface="Arial" panose="020B0604020202020204" pitchFamily="34" charset="0"/>
                        <a:cs typeface="Arial" panose="020B0604020202020204" pitchFamily="34" charset="0"/>
                      </a:endParaRPr>
                    </a:p>
                    <a:p>
                      <a:pPr marL="0" marR="0" indent="0" algn="ctr" defTabSz="1018824" rtl="0" eaLnBrk="1" fontAlgn="b" latinLnBrk="0" hangingPunct="1">
                        <a:lnSpc>
                          <a:spcPct val="90000"/>
                        </a:lnSpc>
                        <a:spcBef>
                          <a:spcPts val="0"/>
                        </a:spcBef>
                        <a:spcAft>
                          <a:spcPts val="0"/>
                        </a:spcAft>
                        <a:buClrTx/>
                        <a:buSzTx/>
                        <a:buFontTx/>
                        <a:buNone/>
                        <a:tabLst/>
                        <a:defRPr/>
                      </a:pPr>
                      <a:r>
                        <a:rPr lang="en-US" sz="1600" b="0" i="0" u="none" strike="noStrike" dirty="0" smtClean="0">
                          <a:solidFill>
                            <a:schemeClr val="tx1"/>
                          </a:solidFill>
                          <a:effectLst/>
                          <a:latin typeface="Arial" panose="020B0604020202020204" pitchFamily="34" charset="0"/>
                          <a:cs typeface="Arial" panose="020B0604020202020204" pitchFamily="34" charset="0"/>
                        </a:rPr>
                        <a:t>401, 402.X0, 403.X0, 404.X0, 427.5</a:t>
                      </a:r>
                      <a:endParaRPr lang="en-US" sz="1600" b="0" i="0" u="none" strike="noStrike" dirty="0">
                        <a:solidFill>
                          <a:schemeClr val="tx1"/>
                        </a:solidFill>
                        <a:effectLst/>
                        <a:latin typeface="Arial" panose="020B0604020202020204" pitchFamily="34" charset="0"/>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b" latinLnBrk="0" hangingPunct="1">
                        <a:lnSpc>
                          <a:spcPct val="90000"/>
                        </a:lnSpc>
                        <a:spcBef>
                          <a:spcPts val="0"/>
                        </a:spcBef>
                        <a:spcAft>
                          <a:spcPts val="0"/>
                        </a:spcAft>
                        <a:buClrTx/>
                        <a:buSzTx/>
                        <a:buFontTx/>
                        <a:buNone/>
                        <a:tabLst/>
                        <a:defRPr/>
                      </a:pPr>
                      <a:r>
                        <a:rPr lang="nn-NO" sz="1600" b="0" u="none" strike="noStrike" dirty="0" smtClean="0">
                          <a:solidFill>
                            <a:schemeClr val="tx1"/>
                          </a:solidFill>
                          <a:effectLst/>
                          <a:latin typeface="Arial" panose="020B0604020202020204" pitchFamily="34" charset="0"/>
                          <a:cs typeface="Arial" panose="020B0604020202020204" pitchFamily="34" charset="0"/>
                        </a:rPr>
                        <a:t>I11.0,</a:t>
                      </a:r>
                      <a:r>
                        <a:rPr lang="nn-NO" sz="1600" b="0" u="none" strike="noStrike" baseline="0" dirty="0" smtClean="0">
                          <a:solidFill>
                            <a:schemeClr val="tx1"/>
                          </a:solidFill>
                          <a:effectLst/>
                          <a:latin typeface="Arial" panose="020B0604020202020204" pitchFamily="34" charset="0"/>
                          <a:cs typeface="Arial" panose="020B0604020202020204" pitchFamily="34" charset="0"/>
                        </a:rPr>
                        <a:t> I13.0, </a:t>
                      </a:r>
                      <a:r>
                        <a:rPr lang="nn-NO" sz="1600" b="0" u="none" strike="noStrike" dirty="0" smtClean="0">
                          <a:solidFill>
                            <a:schemeClr val="tx1"/>
                          </a:solidFill>
                          <a:effectLst/>
                          <a:latin typeface="Arial" panose="020B0604020202020204" pitchFamily="34" charset="0"/>
                          <a:cs typeface="Arial" panose="020B0604020202020204" pitchFamily="34" charset="0"/>
                        </a:rPr>
                        <a:t>I50</a:t>
                      </a:r>
                      <a:endParaRPr lang="nn-NO" sz="1600" b="0" i="0" u="none" strike="noStrike" dirty="0">
                        <a:solidFill>
                          <a:schemeClr val="tx1"/>
                        </a:solidFill>
                        <a:effectLst/>
                        <a:latin typeface="Arial" panose="020B0604020202020204" pitchFamily="34" charset="0"/>
                        <a:cs typeface="Arial" panose="020B0604020202020204" pitchFamily="34" charset="0"/>
                      </a:endParaRPr>
                    </a:p>
                    <a:p>
                      <a:pPr algn="ctr" fontAlgn="b">
                        <a:lnSpc>
                          <a:spcPct val="90000"/>
                        </a:lnSpc>
                      </a:pPr>
                      <a:r>
                        <a:rPr lang="en-US" sz="1600" b="0" u="none" strike="noStrike" dirty="0" smtClean="0">
                          <a:solidFill>
                            <a:schemeClr val="tx1"/>
                          </a:solidFill>
                          <a:effectLst/>
                          <a:latin typeface="Arial" panose="020B0604020202020204" pitchFamily="34" charset="0"/>
                          <a:cs typeface="Arial" panose="020B0604020202020204" pitchFamily="34" charset="0"/>
                        </a:rPr>
                        <a:t>I71.3, I71.4, </a:t>
                      </a:r>
                      <a:r>
                        <a:rPr lang="en-US" sz="1600" b="0" i="0" u="none" strike="noStrike" dirty="0" smtClean="0">
                          <a:solidFill>
                            <a:schemeClr val="tx1"/>
                          </a:solidFill>
                          <a:effectLst/>
                          <a:latin typeface="Arial" panose="020B0604020202020204" pitchFamily="34" charset="0"/>
                          <a:cs typeface="Arial" panose="020B0604020202020204" pitchFamily="34" charset="0"/>
                        </a:rPr>
                        <a:t>I70, I73.9</a:t>
                      </a:r>
                      <a:endParaRPr lang="en-US" sz="1600" b="0" i="0" u="none" strike="noStrike" baseline="0" dirty="0" smtClean="0">
                        <a:solidFill>
                          <a:schemeClr val="tx1"/>
                        </a:solidFill>
                        <a:effectLst/>
                        <a:latin typeface="Arial" panose="020B0604020202020204" pitchFamily="34" charset="0"/>
                        <a:cs typeface="Arial" panose="020B0604020202020204" pitchFamily="34" charset="0"/>
                      </a:endParaRPr>
                    </a:p>
                    <a:p>
                      <a:pPr marL="0" marR="0" indent="0" algn="ctr" defTabSz="914400" rtl="0" eaLnBrk="1" fontAlgn="b" latinLnBrk="0" hangingPunct="1">
                        <a:lnSpc>
                          <a:spcPct val="90000"/>
                        </a:lnSpc>
                        <a:spcBef>
                          <a:spcPts val="0"/>
                        </a:spcBef>
                        <a:spcAft>
                          <a:spcPts val="0"/>
                        </a:spcAft>
                        <a:buClrTx/>
                        <a:buSzTx/>
                        <a:buFontTx/>
                        <a:buNone/>
                        <a:tabLst/>
                        <a:defRPr/>
                      </a:pPr>
                      <a:r>
                        <a:rPr lang="en-US" sz="1600" b="0" i="0" u="none" strike="noStrike" kern="1200" dirty="0" smtClean="0">
                          <a:solidFill>
                            <a:schemeClr val="tx1"/>
                          </a:solidFill>
                          <a:effectLst/>
                          <a:latin typeface="Arial" panose="020B0604020202020204" pitchFamily="34" charset="0"/>
                          <a:ea typeface="+mn-ea"/>
                          <a:cs typeface="Arial" panose="020B0604020202020204" pitchFamily="34" charset="0"/>
                        </a:rPr>
                        <a:t>I10, I11.9,</a:t>
                      </a:r>
                      <a:r>
                        <a:rPr lang="en-US" sz="1600" b="0" i="0" u="none" strike="noStrike" kern="1200" baseline="0" dirty="0" smtClean="0">
                          <a:solidFill>
                            <a:schemeClr val="tx1"/>
                          </a:solidFill>
                          <a:effectLst/>
                          <a:latin typeface="Arial" panose="020B0604020202020204" pitchFamily="34" charset="0"/>
                          <a:ea typeface="+mn-ea"/>
                          <a:cs typeface="Arial" panose="020B0604020202020204" pitchFamily="34" charset="0"/>
                        </a:rPr>
                        <a:t> I12.9, I13.9, </a:t>
                      </a:r>
                      <a:endParaRPr lang="en-US" sz="1600" b="0" i="0" u="none" strike="noStrike" kern="1200" baseline="30000" dirty="0" smtClean="0">
                        <a:solidFill>
                          <a:schemeClr val="tx1"/>
                        </a:solidFill>
                        <a:effectLst/>
                        <a:latin typeface="Arial" panose="020B0604020202020204" pitchFamily="34" charset="0"/>
                        <a:ea typeface="+mn-ea"/>
                        <a:cs typeface="Arial" panose="020B0604020202020204" pitchFamily="34" charset="0"/>
                      </a:endParaRPr>
                    </a:p>
                    <a:p>
                      <a:pPr algn="ctr" fontAlgn="b">
                        <a:lnSpc>
                          <a:spcPct val="90000"/>
                        </a:lnSpc>
                      </a:pPr>
                      <a:r>
                        <a:rPr lang="en-US" sz="1600" b="0" i="0" u="none" strike="noStrike" kern="1200" dirty="0" smtClean="0">
                          <a:solidFill>
                            <a:schemeClr val="tx1"/>
                          </a:solidFill>
                          <a:effectLst/>
                          <a:latin typeface="Arial" panose="020B0604020202020204" pitchFamily="34" charset="0"/>
                          <a:ea typeface="+mn-ea"/>
                          <a:cs typeface="Arial" panose="020B0604020202020204" pitchFamily="34" charset="0"/>
                        </a:rPr>
                        <a:t>I46</a:t>
                      </a:r>
                      <a:endParaRPr lang="en-US" sz="1600" b="0" i="0" u="none" strike="noStrike" kern="1200" dirty="0">
                        <a:solidFill>
                          <a:schemeClr val="tx1"/>
                        </a:solidFill>
                        <a:effectLst/>
                        <a:latin typeface="Arial" panose="020B0604020202020204" pitchFamily="34" charset="0"/>
                        <a:ea typeface="+mn-ea"/>
                        <a:cs typeface="Arial" panose="020B0604020202020204" pitchFamily="34" charset="0"/>
                      </a:endParaRPr>
                    </a:p>
                  </a:txBody>
                  <a:tcPr marL="9525" marR="9525"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5" name="TextBox 14"/>
          <p:cNvSpPr txBox="1"/>
          <p:nvPr/>
        </p:nvSpPr>
        <p:spPr>
          <a:xfrm>
            <a:off x="1447800" y="6400800"/>
            <a:ext cx="76962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Notes: Exclusions (e.g., presence of end-stage renal disease) are not provided in this slide</a:t>
            </a:r>
            <a:endParaRPr kumimoji="0" lang="en-US" sz="1200" b="0" i="1"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2856480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7166968" y="5675210"/>
            <a:ext cx="1897865" cy="608557"/>
            <a:chOff x="7651045" y="2943782"/>
            <a:chExt cx="1820614" cy="704259"/>
          </a:xfrm>
          <a:solidFill>
            <a:schemeClr val="tx2"/>
          </a:solidFill>
        </p:grpSpPr>
        <p:sp>
          <p:nvSpPr>
            <p:cNvPr id="25" name="Rounded Rectangle 24"/>
            <p:cNvSpPr/>
            <p:nvPr/>
          </p:nvSpPr>
          <p:spPr>
            <a:xfrm>
              <a:off x="7651045" y="2943782"/>
              <a:ext cx="1820614" cy="704259"/>
            </a:xfrm>
            <a:prstGeom prst="roundRect">
              <a:avLst>
                <a:gd name="adj" fmla="val 10000"/>
              </a:avLst>
            </a:prstGeom>
            <a:grpFill/>
            <a:ln/>
          </p:spPr>
          <p:style>
            <a:lnRef idx="3">
              <a:schemeClr val="lt1"/>
            </a:lnRef>
            <a:fillRef idx="1">
              <a:schemeClr val="accent1"/>
            </a:fillRef>
            <a:effectRef idx="1">
              <a:schemeClr val="accent1"/>
            </a:effectRef>
            <a:fontRef idx="minor">
              <a:schemeClr val="lt1"/>
            </a:fontRef>
          </p:style>
        </p:sp>
        <p:sp>
          <p:nvSpPr>
            <p:cNvPr id="26" name="Rounded Rectangle 4"/>
            <p:cNvSpPr/>
            <p:nvPr/>
          </p:nvSpPr>
          <p:spPr>
            <a:xfrm>
              <a:off x="7671672" y="2977773"/>
              <a:ext cx="1779360" cy="663006"/>
            </a:xfrm>
            <a:prstGeom prst="rect">
              <a:avLst/>
            </a:prstGeom>
            <a:grpFill/>
            <a:ln/>
          </p:spPr>
          <p:style>
            <a:lnRef idx="3">
              <a:schemeClr val="lt1"/>
            </a:lnRef>
            <a:fillRef idx="1">
              <a:schemeClr val="accent1"/>
            </a:fillRef>
            <a:effectRef idx="1">
              <a:schemeClr val="accent1"/>
            </a:effectRef>
            <a:fontRef idx="minor">
              <a:schemeClr val="lt1"/>
            </a:fontRef>
          </p:style>
          <p:txBody>
            <a:bodyPr spcFirstLastPara="0" vert="horz" wrap="square" lIns="8255" tIns="8255" rIns="8255" bIns="8255" numCol="1" spcCol="1270" anchor="ctr" anchorCtr="0">
              <a:noAutofit/>
            </a:bodyPr>
            <a:lstStyle/>
            <a:p>
              <a:pPr marL="0" marR="0" lvl="0" indent="0" algn="ctr" defTabSz="518441"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Total events</a:t>
              </a: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 name="Rectangle 17"/>
          <p:cNvSpPr/>
          <p:nvPr/>
        </p:nvSpPr>
        <p:spPr>
          <a:xfrm>
            <a:off x="6377049" y="1646095"/>
            <a:ext cx="284729" cy="228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Rectangle 27"/>
          <p:cNvSpPr/>
          <p:nvPr/>
        </p:nvSpPr>
        <p:spPr>
          <a:xfrm>
            <a:off x="7244862" y="2920211"/>
            <a:ext cx="1670385" cy="23537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ounded Rectangle 4"/>
          <p:cNvSpPr/>
          <p:nvPr/>
        </p:nvSpPr>
        <p:spPr>
          <a:xfrm>
            <a:off x="228599" y="1684194"/>
            <a:ext cx="168536" cy="152400"/>
          </a:xfrm>
          <a:prstGeom prst="roundRect">
            <a:avLst/>
          </a:prstGeom>
          <a:solidFill>
            <a:schemeClr val="tx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spcCol="0" rtlCol="0" anchor="ctr"/>
          <a:lstStyle/>
          <a:p>
            <a:pPr marL="0" marR="0" lvl="0" indent="0" algn="ctr" defTabSz="914079"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63698" y="1591133"/>
            <a:ext cx="3593630" cy="338522"/>
          </a:xfrm>
          <a:prstGeom prst="rect">
            <a:avLst/>
          </a:prstGeom>
          <a:noFill/>
        </p:spPr>
        <p:txBody>
          <a:bodyPr wrap="square" lIns="91407" tIns="45704" rIns="91407" bIns="45704"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Not excluded, but assessed further</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ounded Rectangle 6"/>
          <p:cNvSpPr/>
          <p:nvPr/>
        </p:nvSpPr>
        <p:spPr>
          <a:xfrm>
            <a:off x="4461990" y="1682367"/>
            <a:ext cx="168536" cy="152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spcCol="0" rtlCol="0" anchor="ctr"/>
          <a:lstStyle/>
          <a:p>
            <a:pPr marL="0" marR="0" lvl="0" indent="0" algn="ctr" defTabSz="914079"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4618892" y="1591133"/>
            <a:ext cx="2106706" cy="338522"/>
          </a:xfrm>
          <a:prstGeom prst="rect">
            <a:avLst/>
          </a:prstGeom>
          <a:noFill/>
        </p:spPr>
        <p:txBody>
          <a:bodyPr wrap="square" lIns="91407" tIns="45704" rIns="91407" bIns="45704"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Excluded</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ounded Rectangle 8"/>
          <p:cNvSpPr/>
          <p:nvPr/>
        </p:nvSpPr>
        <p:spPr>
          <a:xfrm>
            <a:off x="6435146" y="1684194"/>
            <a:ext cx="168536" cy="152400"/>
          </a:xfrm>
          <a:prstGeom prst="roundRect">
            <a:avLst/>
          </a:prstGeom>
          <a:solidFill>
            <a:schemeClr val="accent1">
              <a:lumMod val="75000"/>
            </a:schemeClr>
          </a:solidFill>
          <a:ln w="12700"/>
        </p:spPr>
        <p:style>
          <a:lnRef idx="3">
            <a:schemeClr val="lt1"/>
          </a:lnRef>
          <a:fillRef idx="1">
            <a:schemeClr val="accent1"/>
          </a:fillRef>
          <a:effectRef idx="1">
            <a:schemeClr val="accent1"/>
          </a:effectRef>
          <a:fontRef idx="minor">
            <a:schemeClr val="lt1"/>
          </a:fontRef>
        </p:style>
        <p:txBody>
          <a:bodyPr lIns="91407" tIns="45704" rIns="91407" bIns="45704" spcCol="0" rtlCol="0" anchor="ctr"/>
          <a:lstStyle/>
          <a:p>
            <a:pPr marL="0" marR="0" lvl="0" indent="0" algn="ctr" defTabSz="914079"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TextBox 9"/>
          <p:cNvSpPr txBox="1"/>
          <p:nvPr/>
        </p:nvSpPr>
        <p:spPr>
          <a:xfrm>
            <a:off x="6599814" y="1591133"/>
            <a:ext cx="2765568" cy="338522"/>
          </a:xfrm>
          <a:prstGeom prst="rect">
            <a:avLst/>
          </a:prstGeom>
          <a:noFill/>
        </p:spPr>
        <p:txBody>
          <a:bodyPr wrap="square" lIns="91407" tIns="45704" rIns="91407" bIns="45704"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Included in final event</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extBox 10"/>
          <p:cNvSpPr txBox="1"/>
          <p:nvPr/>
        </p:nvSpPr>
        <p:spPr>
          <a:xfrm>
            <a:off x="228600" y="900392"/>
            <a:ext cx="8524975" cy="400077"/>
          </a:xfrm>
          <a:prstGeom prst="rect">
            <a:avLst/>
          </a:prstGeom>
          <a:noFill/>
        </p:spPr>
        <p:txBody>
          <a:bodyPr wrap="square" lIns="91407" tIns="45704" rIns="91407" bIns="45704" rtlCol="0">
            <a:spAutoFit/>
          </a:bodyPr>
          <a:lstStyle/>
          <a:p>
            <a:pPr marL="0" marR="0" lvl="0" indent="0" algn="ctr" defTabSz="91407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C0504D">
                    <a:lumMod val="75000"/>
                  </a:srgbClr>
                </a:solidFill>
                <a:effectLst/>
                <a:uLnTx/>
                <a:uFillTx/>
                <a:latin typeface="Arial" panose="020B0604020202020204" pitchFamily="34" charset="0"/>
                <a:ea typeface="+mn-ea"/>
                <a:cs typeface="Arial" panose="020B0604020202020204" pitchFamily="34" charset="0"/>
              </a:rPr>
              <a:t>Million Hearts Mutually Exclusive Event Calculation Methodology</a:t>
            </a:r>
            <a:endParaRPr kumimoji="0" lang="en-US" sz="2000" b="1" i="0" u="none" strike="noStrike" kern="1200" cap="none" spc="0" normalizeH="0" baseline="0" noProof="0" dirty="0">
              <a:ln>
                <a:noFill/>
              </a:ln>
              <a:solidFill>
                <a:srgbClr val="C0504D">
                  <a:lumMod val="75000"/>
                </a:srgbClr>
              </a:solidFill>
              <a:effectLst/>
              <a:uLnTx/>
              <a:uFillTx/>
              <a:latin typeface="Arial" panose="020B0604020202020204" pitchFamily="34" charset="0"/>
              <a:ea typeface="+mn-ea"/>
              <a:cs typeface="Arial" panose="020B0604020202020204" pitchFamily="34" charset="0"/>
            </a:endParaRPr>
          </a:p>
        </p:txBody>
      </p:sp>
      <p:sp>
        <p:nvSpPr>
          <p:cNvPr id="2" name="TextBox 1"/>
          <p:cNvSpPr txBox="1"/>
          <p:nvPr/>
        </p:nvSpPr>
        <p:spPr>
          <a:xfrm>
            <a:off x="7958067" y="3533774"/>
            <a:ext cx="286991" cy="329062"/>
          </a:xfrm>
          <a:prstGeom prst="rect">
            <a:avLst/>
          </a:prstGeom>
          <a:noFill/>
        </p:spPr>
        <p:txBody>
          <a:bodyPr wrap="square" lIns="82039" tIns="41020" rIns="82039" bIns="41020"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Calibri"/>
                <a:ea typeface="+mn-ea"/>
                <a:cs typeface="+mn-cs"/>
              </a:rPr>
              <a:t>+</a:t>
            </a:r>
            <a:endParaRPr kumimoji="0" lang="en-US" sz="2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30" name="TextBox 29"/>
          <p:cNvSpPr txBox="1"/>
          <p:nvPr/>
        </p:nvSpPr>
        <p:spPr>
          <a:xfrm>
            <a:off x="7958067" y="4331783"/>
            <a:ext cx="286991" cy="329062"/>
          </a:xfrm>
          <a:prstGeom prst="rect">
            <a:avLst/>
          </a:prstGeom>
          <a:noFill/>
        </p:spPr>
        <p:txBody>
          <a:bodyPr wrap="square" lIns="82039" tIns="41020" rIns="82039" bIns="41020"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Calibri"/>
                <a:ea typeface="+mn-ea"/>
                <a:cs typeface="+mn-cs"/>
              </a:rPr>
              <a:t>+</a:t>
            </a:r>
            <a:endParaRPr kumimoji="0" lang="en-US" sz="2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31" name="Down Arrow 30"/>
          <p:cNvSpPr/>
          <p:nvPr/>
        </p:nvSpPr>
        <p:spPr>
          <a:xfrm>
            <a:off x="7982597" y="5310077"/>
            <a:ext cx="203845" cy="358858"/>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4" name="Diagram 3"/>
          <p:cNvGraphicFramePr/>
          <p:nvPr>
            <p:extLst/>
          </p:nvPr>
        </p:nvGraphicFramePr>
        <p:xfrm>
          <a:off x="76200" y="2275244"/>
          <a:ext cx="8988633"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36915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994325"/>
          </a:xfrm>
        </p:spPr>
        <p:txBody>
          <a:bodyPr/>
          <a:lstStyle/>
          <a:p>
            <a:r>
              <a:rPr lang="en-US" dirty="0" smtClean="0"/>
              <a:t>Outline</a:t>
            </a:r>
            <a:endParaRPr lang="en-US" dirty="0"/>
          </a:p>
        </p:txBody>
      </p:sp>
      <p:sp>
        <p:nvSpPr>
          <p:cNvPr id="5" name="Content Placeholder 4"/>
          <p:cNvSpPr>
            <a:spLocks noGrp="1"/>
          </p:cNvSpPr>
          <p:nvPr>
            <p:ph idx="1"/>
          </p:nvPr>
        </p:nvSpPr>
        <p:spPr>
          <a:xfrm>
            <a:off x="457200" y="1682394"/>
            <a:ext cx="8229600" cy="4191000"/>
          </a:xfrm>
        </p:spPr>
        <p:txBody>
          <a:bodyPr/>
          <a:lstStyle/>
          <a:p>
            <a:r>
              <a:rPr lang="en-US" dirty="0" smtClean="0"/>
              <a:t>Overview of Common Systems for Cardiovascular Disease Surveillance</a:t>
            </a:r>
          </a:p>
          <a:p>
            <a:pPr lvl="1"/>
            <a:r>
              <a:rPr lang="en-US" dirty="0" smtClean="0"/>
              <a:t>Examples of Projects Using CVD Systems</a:t>
            </a:r>
          </a:p>
          <a:p>
            <a:pPr marL="0" indent="0">
              <a:buNone/>
            </a:pPr>
            <a:endParaRPr lang="en-US" dirty="0"/>
          </a:p>
          <a:p>
            <a:r>
              <a:rPr lang="en-US" dirty="0" smtClean="0"/>
              <a:t>How the Data Support National Initiatives </a:t>
            </a:r>
          </a:p>
          <a:p>
            <a:endParaRPr lang="en-US" dirty="0"/>
          </a:p>
          <a:p>
            <a:r>
              <a:rPr lang="en-US" dirty="0" smtClean="0"/>
              <a:t>Resources for Use </a:t>
            </a:r>
            <a:endParaRPr lang="en-US" dirty="0"/>
          </a:p>
        </p:txBody>
      </p:sp>
    </p:spTree>
    <p:extLst>
      <p:ext uri="{BB962C8B-B14F-4D97-AF65-F5344CB8AC3E}">
        <p14:creationId xmlns:p14="http://schemas.microsoft.com/office/powerpoint/2010/main" val="20162935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7166968" y="5675210"/>
            <a:ext cx="1897865" cy="608557"/>
            <a:chOff x="7651045" y="2943782"/>
            <a:chExt cx="1820614" cy="704259"/>
          </a:xfrm>
          <a:solidFill>
            <a:schemeClr val="tx2"/>
          </a:solidFill>
        </p:grpSpPr>
        <p:sp>
          <p:nvSpPr>
            <p:cNvPr id="25" name="Rounded Rectangle 24"/>
            <p:cNvSpPr/>
            <p:nvPr/>
          </p:nvSpPr>
          <p:spPr>
            <a:xfrm>
              <a:off x="7651045" y="2943782"/>
              <a:ext cx="1820614" cy="704259"/>
            </a:xfrm>
            <a:prstGeom prst="roundRect">
              <a:avLst>
                <a:gd name="adj" fmla="val 10000"/>
              </a:avLst>
            </a:prstGeom>
            <a:grpFill/>
            <a:ln/>
          </p:spPr>
          <p:style>
            <a:lnRef idx="3">
              <a:schemeClr val="lt1"/>
            </a:lnRef>
            <a:fillRef idx="1">
              <a:schemeClr val="accent1"/>
            </a:fillRef>
            <a:effectRef idx="1">
              <a:schemeClr val="accent1"/>
            </a:effectRef>
            <a:fontRef idx="minor">
              <a:schemeClr val="lt1"/>
            </a:fontRef>
          </p:style>
        </p:sp>
        <p:sp>
          <p:nvSpPr>
            <p:cNvPr id="26" name="Rounded Rectangle 4"/>
            <p:cNvSpPr/>
            <p:nvPr/>
          </p:nvSpPr>
          <p:spPr>
            <a:xfrm>
              <a:off x="7671672" y="2977773"/>
              <a:ext cx="1779360" cy="663006"/>
            </a:xfrm>
            <a:prstGeom prst="rect">
              <a:avLst/>
            </a:prstGeom>
            <a:grpFill/>
            <a:ln/>
          </p:spPr>
          <p:style>
            <a:lnRef idx="3">
              <a:schemeClr val="lt1"/>
            </a:lnRef>
            <a:fillRef idx="1">
              <a:schemeClr val="accent1"/>
            </a:fillRef>
            <a:effectRef idx="1">
              <a:schemeClr val="accent1"/>
            </a:effectRef>
            <a:fontRef idx="minor">
              <a:schemeClr val="lt1"/>
            </a:fontRef>
          </p:style>
          <p:txBody>
            <a:bodyPr spcFirstLastPara="0" vert="horz" wrap="square" lIns="8255" tIns="8255" rIns="8255" bIns="8255" numCol="1" spcCol="1270" anchor="ctr" anchorCtr="0">
              <a:noAutofit/>
            </a:bodyPr>
            <a:lstStyle/>
            <a:p>
              <a:pPr marL="0" marR="0" lvl="0" indent="0" algn="ctr" defTabSz="518441" rtl="0" eaLnBrk="1" fontAlgn="auto" latinLnBrk="0" hangingPunct="1">
                <a:lnSpc>
                  <a:spcPct val="90000"/>
                </a:lnSpc>
                <a:spcBef>
                  <a:spcPct val="0"/>
                </a:spcBef>
                <a:spcAft>
                  <a:spcPct val="35000"/>
                </a:spcAft>
                <a:buClrTx/>
                <a:buSzTx/>
                <a:buFontTx/>
                <a:buNone/>
                <a:tabLst/>
                <a:defRPr/>
              </a:pPr>
              <a:r>
                <a:rPr kumimoji="0" lang="en-US" sz="1600" b="1" i="0" u="none" strike="noStrike" kern="1200" cap="none" spc="0" normalizeH="0" baseline="0" noProof="0" dirty="0" smtClean="0">
                  <a:ln>
                    <a:noFill/>
                  </a:ln>
                  <a:solidFill>
                    <a:prstClr val="white"/>
                  </a:solidFill>
                  <a:effectLst/>
                  <a:uLnTx/>
                  <a:uFillTx/>
                  <a:latin typeface="Arial" panose="020B0604020202020204" pitchFamily="34" charset="0"/>
                  <a:ea typeface="+mn-ea"/>
                  <a:cs typeface="Arial" panose="020B0604020202020204" pitchFamily="34" charset="0"/>
                </a:rPr>
                <a:t>Total events</a:t>
              </a:r>
              <a:endParaRPr kumimoji="0" lang="en-US" sz="16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 name="Rectangle 17"/>
          <p:cNvSpPr/>
          <p:nvPr/>
        </p:nvSpPr>
        <p:spPr>
          <a:xfrm>
            <a:off x="6377049" y="1646095"/>
            <a:ext cx="284729" cy="2285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8" name="Rectangle 27"/>
          <p:cNvSpPr/>
          <p:nvPr/>
        </p:nvSpPr>
        <p:spPr>
          <a:xfrm>
            <a:off x="7244862" y="2920211"/>
            <a:ext cx="1670385" cy="23537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Rounded Rectangle 4"/>
          <p:cNvSpPr/>
          <p:nvPr/>
        </p:nvSpPr>
        <p:spPr>
          <a:xfrm>
            <a:off x="228599" y="1684194"/>
            <a:ext cx="168536" cy="152400"/>
          </a:xfrm>
          <a:prstGeom prst="roundRect">
            <a:avLst/>
          </a:prstGeom>
          <a:solidFill>
            <a:schemeClr val="tx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spcCol="0" rtlCol="0" anchor="ctr"/>
          <a:lstStyle/>
          <a:p>
            <a:pPr marL="0" marR="0" lvl="0" indent="0" algn="ctr" defTabSz="914079"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6" name="TextBox 5"/>
          <p:cNvSpPr txBox="1"/>
          <p:nvPr/>
        </p:nvSpPr>
        <p:spPr>
          <a:xfrm>
            <a:off x="363698" y="1591133"/>
            <a:ext cx="3593630" cy="338522"/>
          </a:xfrm>
          <a:prstGeom prst="rect">
            <a:avLst/>
          </a:prstGeom>
          <a:noFill/>
        </p:spPr>
        <p:txBody>
          <a:bodyPr wrap="square" lIns="91407" tIns="45704" rIns="91407" bIns="45704"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Not excluded, but assessed further</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7" name="Rounded Rectangle 6"/>
          <p:cNvSpPr/>
          <p:nvPr/>
        </p:nvSpPr>
        <p:spPr>
          <a:xfrm>
            <a:off x="4461990" y="1682367"/>
            <a:ext cx="168536" cy="152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spcCol="0" rtlCol="0" anchor="ctr"/>
          <a:lstStyle/>
          <a:p>
            <a:pPr marL="0" marR="0" lvl="0" indent="0" algn="ctr" defTabSz="914079"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 name="TextBox 7"/>
          <p:cNvSpPr txBox="1"/>
          <p:nvPr/>
        </p:nvSpPr>
        <p:spPr>
          <a:xfrm>
            <a:off x="4618892" y="1591133"/>
            <a:ext cx="2106706" cy="338522"/>
          </a:xfrm>
          <a:prstGeom prst="rect">
            <a:avLst/>
          </a:prstGeom>
          <a:noFill/>
        </p:spPr>
        <p:txBody>
          <a:bodyPr wrap="square" lIns="91407" tIns="45704" rIns="91407" bIns="45704"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Excluded</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9" name="Rounded Rectangle 8"/>
          <p:cNvSpPr/>
          <p:nvPr/>
        </p:nvSpPr>
        <p:spPr>
          <a:xfrm>
            <a:off x="6435146" y="1684194"/>
            <a:ext cx="168536" cy="152400"/>
          </a:xfrm>
          <a:prstGeom prst="roundRect">
            <a:avLst/>
          </a:prstGeom>
          <a:solidFill>
            <a:schemeClr val="accent1">
              <a:lumMod val="75000"/>
            </a:schemeClr>
          </a:solidFill>
          <a:ln w="12700"/>
        </p:spPr>
        <p:style>
          <a:lnRef idx="3">
            <a:schemeClr val="lt1"/>
          </a:lnRef>
          <a:fillRef idx="1">
            <a:schemeClr val="accent1"/>
          </a:fillRef>
          <a:effectRef idx="1">
            <a:schemeClr val="accent1"/>
          </a:effectRef>
          <a:fontRef idx="minor">
            <a:schemeClr val="lt1"/>
          </a:fontRef>
        </p:style>
        <p:txBody>
          <a:bodyPr lIns="91407" tIns="45704" rIns="91407" bIns="45704" spcCol="0" rtlCol="0" anchor="ctr"/>
          <a:lstStyle/>
          <a:p>
            <a:pPr marL="0" marR="0" lvl="0" indent="0" algn="ctr" defTabSz="914079"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TextBox 9"/>
          <p:cNvSpPr txBox="1"/>
          <p:nvPr/>
        </p:nvSpPr>
        <p:spPr>
          <a:xfrm>
            <a:off x="6599814" y="1591133"/>
            <a:ext cx="2765568" cy="338522"/>
          </a:xfrm>
          <a:prstGeom prst="rect">
            <a:avLst/>
          </a:prstGeom>
          <a:noFill/>
        </p:spPr>
        <p:txBody>
          <a:bodyPr wrap="square" lIns="91407" tIns="45704" rIns="91407" bIns="45704"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prstClr val="black"/>
                </a:solidFill>
                <a:effectLst/>
                <a:uLnTx/>
                <a:uFillTx/>
                <a:latin typeface="Arial" panose="020B0604020202020204" pitchFamily="34" charset="0"/>
                <a:ea typeface="+mn-ea"/>
                <a:cs typeface="Arial" panose="020B0604020202020204" pitchFamily="34" charset="0"/>
              </a:rPr>
              <a:t>Included in final event</a:t>
            </a:r>
            <a:endParaRPr kumimoji="0" lang="en-US" sz="1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 name="TextBox 10"/>
          <p:cNvSpPr txBox="1"/>
          <p:nvPr/>
        </p:nvSpPr>
        <p:spPr>
          <a:xfrm>
            <a:off x="228600" y="900392"/>
            <a:ext cx="8524975" cy="400077"/>
          </a:xfrm>
          <a:prstGeom prst="rect">
            <a:avLst/>
          </a:prstGeom>
          <a:noFill/>
        </p:spPr>
        <p:txBody>
          <a:bodyPr wrap="square" lIns="91407" tIns="45704" rIns="91407" bIns="45704" rtlCol="0">
            <a:spAutoFit/>
          </a:bodyPr>
          <a:lstStyle/>
          <a:p>
            <a:pPr marL="0" marR="0" lvl="0" indent="0" algn="ctr" defTabSz="914079"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smtClean="0">
                <a:ln>
                  <a:noFill/>
                </a:ln>
                <a:solidFill>
                  <a:srgbClr val="C0504D">
                    <a:lumMod val="75000"/>
                  </a:srgbClr>
                </a:solidFill>
                <a:effectLst/>
                <a:uLnTx/>
                <a:uFillTx/>
                <a:latin typeface="Arial" panose="020B0604020202020204" pitchFamily="34" charset="0"/>
                <a:ea typeface="+mn-ea"/>
                <a:cs typeface="Arial" panose="020B0604020202020204" pitchFamily="34" charset="0"/>
              </a:rPr>
              <a:t>Million Hearts Mutually Exclusive Event Calculation Methodology</a:t>
            </a:r>
            <a:endParaRPr kumimoji="0" lang="en-US" sz="2000" b="1" i="0" u="none" strike="noStrike" kern="1200" cap="none" spc="0" normalizeH="0" baseline="0" noProof="0" dirty="0">
              <a:ln>
                <a:noFill/>
              </a:ln>
              <a:solidFill>
                <a:srgbClr val="C0504D">
                  <a:lumMod val="75000"/>
                </a:srgbClr>
              </a:solidFill>
              <a:effectLst/>
              <a:uLnTx/>
              <a:uFillTx/>
              <a:latin typeface="Arial" panose="020B0604020202020204" pitchFamily="34" charset="0"/>
              <a:ea typeface="+mn-ea"/>
              <a:cs typeface="Arial" panose="020B0604020202020204" pitchFamily="34" charset="0"/>
            </a:endParaRPr>
          </a:p>
        </p:txBody>
      </p:sp>
      <p:sp>
        <p:nvSpPr>
          <p:cNvPr id="2" name="TextBox 1"/>
          <p:cNvSpPr txBox="1"/>
          <p:nvPr/>
        </p:nvSpPr>
        <p:spPr>
          <a:xfrm>
            <a:off x="7958067" y="3533774"/>
            <a:ext cx="286991" cy="329062"/>
          </a:xfrm>
          <a:prstGeom prst="rect">
            <a:avLst/>
          </a:prstGeom>
          <a:noFill/>
        </p:spPr>
        <p:txBody>
          <a:bodyPr wrap="square" lIns="82039" tIns="41020" rIns="82039" bIns="41020"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Calibri"/>
                <a:ea typeface="+mn-ea"/>
                <a:cs typeface="+mn-cs"/>
              </a:rPr>
              <a:t>+</a:t>
            </a:r>
            <a:endParaRPr kumimoji="0" lang="en-US" sz="2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30" name="TextBox 29"/>
          <p:cNvSpPr txBox="1"/>
          <p:nvPr/>
        </p:nvSpPr>
        <p:spPr>
          <a:xfrm>
            <a:off x="7958067" y="4331783"/>
            <a:ext cx="286991" cy="329062"/>
          </a:xfrm>
          <a:prstGeom prst="rect">
            <a:avLst/>
          </a:prstGeom>
          <a:noFill/>
        </p:spPr>
        <p:txBody>
          <a:bodyPr wrap="square" lIns="82039" tIns="41020" rIns="82039" bIns="41020" rtlCol="0">
            <a:spAutoFit/>
          </a:bodyPr>
          <a:lstStyle/>
          <a:p>
            <a:pPr marL="0" marR="0" lvl="0" indent="0" algn="l" defTabSz="914079"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2060"/>
                </a:solidFill>
                <a:effectLst/>
                <a:uLnTx/>
                <a:uFillTx/>
                <a:latin typeface="Calibri"/>
                <a:ea typeface="+mn-ea"/>
                <a:cs typeface="+mn-cs"/>
              </a:rPr>
              <a:t>+</a:t>
            </a:r>
            <a:endParaRPr kumimoji="0" lang="en-US" sz="2200" b="1" i="0" u="none" strike="noStrike" kern="1200" cap="none" spc="0" normalizeH="0" baseline="0" noProof="0" dirty="0">
              <a:ln>
                <a:noFill/>
              </a:ln>
              <a:solidFill>
                <a:srgbClr val="002060"/>
              </a:solidFill>
              <a:effectLst/>
              <a:uLnTx/>
              <a:uFillTx/>
              <a:latin typeface="Calibri"/>
              <a:ea typeface="+mn-ea"/>
              <a:cs typeface="+mn-cs"/>
            </a:endParaRPr>
          </a:p>
        </p:txBody>
      </p:sp>
      <p:sp>
        <p:nvSpPr>
          <p:cNvPr id="31" name="Down Arrow 30"/>
          <p:cNvSpPr/>
          <p:nvPr/>
        </p:nvSpPr>
        <p:spPr>
          <a:xfrm>
            <a:off x="7982597" y="5310077"/>
            <a:ext cx="203845" cy="358858"/>
          </a:xfrm>
          <a:prstGeom prst="downArrow">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aphicFrame>
        <p:nvGraphicFramePr>
          <p:cNvPr id="4" name="Diagram 3"/>
          <p:cNvGraphicFramePr/>
          <p:nvPr>
            <p:extLst/>
          </p:nvPr>
        </p:nvGraphicFramePr>
        <p:xfrm>
          <a:off x="76200" y="2275244"/>
          <a:ext cx="8988633"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angle 12"/>
          <p:cNvSpPr/>
          <p:nvPr/>
        </p:nvSpPr>
        <p:spPr>
          <a:xfrm>
            <a:off x="7478233" y="3787390"/>
            <a:ext cx="1285975" cy="633478"/>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Rectangle 26"/>
          <p:cNvSpPr/>
          <p:nvPr/>
        </p:nvSpPr>
        <p:spPr>
          <a:xfrm>
            <a:off x="5794745" y="4529470"/>
            <a:ext cx="1358048" cy="66985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5" name="Group 14"/>
          <p:cNvGrpSpPr/>
          <p:nvPr/>
        </p:nvGrpSpPr>
        <p:grpSpPr>
          <a:xfrm>
            <a:off x="2057400" y="4494038"/>
            <a:ext cx="3226982" cy="684017"/>
            <a:chOff x="2057400" y="4494038"/>
            <a:chExt cx="3226982" cy="684017"/>
          </a:xfrm>
        </p:grpSpPr>
        <p:sp>
          <p:nvSpPr>
            <p:cNvPr id="29" name="Rectangle 28"/>
            <p:cNvSpPr/>
            <p:nvPr/>
          </p:nvSpPr>
          <p:spPr>
            <a:xfrm>
              <a:off x="3938161" y="4504670"/>
              <a:ext cx="1346221" cy="673385"/>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Rectangle 31"/>
            <p:cNvSpPr/>
            <p:nvPr/>
          </p:nvSpPr>
          <p:spPr>
            <a:xfrm>
              <a:off x="2057400" y="4494038"/>
              <a:ext cx="1323753" cy="65212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3" name="TextBox 2"/>
          <p:cNvSpPr txBox="1"/>
          <p:nvPr/>
        </p:nvSpPr>
        <p:spPr>
          <a:xfrm>
            <a:off x="1333698" y="6211669"/>
            <a:ext cx="6593656" cy="646331"/>
          </a:xfrm>
          <a:prstGeom prst="rect">
            <a:avLst/>
          </a:prstGeom>
          <a:noFill/>
        </p:spPr>
        <p:txBody>
          <a:bodyPr wrap="square" rtlCol="0">
            <a:spAutoFit/>
          </a:bodyPr>
          <a:lstStyle/>
          <a:p>
            <a:r>
              <a:rPr lang="en-US" sz="1200" dirty="0" smtClean="0"/>
              <a:t>Ritchey, Loustalot, Wall, et al. Million </a:t>
            </a:r>
            <a:r>
              <a:rPr lang="en-US" sz="1200" dirty="0"/>
              <a:t>Hearts: Description of the </a:t>
            </a:r>
            <a:r>
              <a:rPr lang="en-US" sz="1200" dirty="0" smtClean="0"/>
              <a:t>National Surveillance and Modeling Methodology </a:t>
            </a:r>
            <a:r>
              <a:rPr lang="en-US" sz="1200" dirty="0"/>
              <a:t>Used to Monitor the Number of </a:t>
            </a:r>
            <a:r>
              <a:rPr lang="en-US" sz="1200" dirty="0" smtClean="0"/>
              <a:t>Cardiovascular Events Prevented </a:t>
            </a:r>
            <a:r>
              <a:rPr lang="en-US" sz="1200" dirty="0"/>
              <a:t>During 2012–2016. J Am Heart Assoc. 2017;6:e006021.</a:t>
            </a:r>
          </a:p>
        </p:txBody>
      </p:sp>
    </p:spTree>
    <p:extLst>
      <p:ext uri="{BB962C8B-B14F-4D97-AF65-F5344CB8AC3E}">
        <p14:creationId xmlns:p14="http://schemas.microsoft.com/office/powerpoint/2010/main" val="53476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subTnLst>
                                    <p:set>
                                      <p:cBhvr override="childStyle">
                                        <p:cTn dur="1" fill="hold" display="0" masterRel="nextClick" afterEffect="1"/>
                                        <p:tgtEl>
                                          <p:spTgt spid="27"/>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88641" y="731240"/>
            <a:ext cx="8801279" cy="723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panose="02020603050405020304" pitchFamily="18" charset="0"/>
                <a:cs typeface="msgothic" charset="0"/>
              </a:defRPr>
            </a:lvl9pPr>
          </a:lstStyle>
          <a:p>
            <a:pPr algn="ctr"/>
            <a:r>
              <a:rPr lang="en-GB" altLang="en-US" sz="1451" b="1" dirty="0">
                <a:latin typeface="Arial" panose="020B0604020202020204" pitchFamily="34" charset="0"/>
              </a:rPr>
              <a:t>Million Hearts mutually exclusive event calculation methodology applied to the 2013 Nationwide Emergency Department Sample, National Inpatient Sample, and National Vital Statistics System </a:t>
            </a:r>
            <a:r>
              <a:rPr lang="en-GB" altLang="en-US" sz="1451" b="1" dirty="0" smtClean="0">
                <a:latin typeface="Arial" panose="020B0604020202020204" pitchFamily="34" charset="0"/>
              </a:rPr>
              <a:t>data</a:t>
            </a:r>
            <a:endParaRPr lang="en-GB" altLang="en-US" sz="1451" b="1" dirty="0">
              <a:latin typeface="Arial" panose="020B0604020202020204" pitchFamily="34" charset="0"/>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960" y="1495081"/>
            <a:ext cx="8438640" cy="447696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076" name="Text Box 4"/>
          <p:cNvSpPr txBox="1">
            <a:spLocks noChangeArrowheads="1"/>
          </p:cNvSpPr>
          <p:nvPr/>
        </p:nvSpPr>
        <p:spPr bwMode="auto">
          <a:xfrm>
            <a:off x="2400449" y="6501961"/>
            <a:ext cx="3918240" cy="23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n-US" sz="1089" b="1" dirty="0">
                <a:latin typeface="Arial" panose="020B0604020202020204" pitchFamily="34" charset="0"/>
              </a:rPr>
              <a:t>Matthew D. Ritchey et al. J Am Heart </a:t>
            </a:r>
            <a:r>
              <a:rPr lang="en-GB" altLang="en-US" sz="1089" b="1" dirty="0" err="1">
                <a:latin typeface="Arial" panose="020B0604020202020204" pitchFamily="34" charset="0"/>
              </a:rPr>
              <a:t>Assoc</a:t>
            </a:r>
            <a:r>
              <a:rPr lang="en-GB" altLang="en-US" sz="1089" b="1" dirty="0">
                <a:latin typeface="Arial" panose="020B0604020202020204" pitchFamily="34" charset="0"/>
              </a:rPr>
              <a:t> 2017;6:e006021</a:t>
            </a:r>
          </a:p>
        </p:txBody>
      </p:sp>
      <p:sp>
        <p:nvSpPr>
          <p:cNvPr id="3077" name="Text Box 5"/>
          <p:cNvSpPr txBox="1">
            <a:spLocks noChangeArrowheads="1"/>
          </p:cNvSpPr>
          <p:nvPr/>
        </p:nvSpPr>
        <p:spPr bwMode="auto">
          <a:xfrm>
            <a:off x="7511041" y="6612841"/>
            <a:ext cx="3624480" cy="3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marL="85725" indent="-85725">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1pPr>
            <a:lvl2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2pPr>
            <a:lvl3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3pPr>
            <a:lvl4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4pPr>
            <a:lvl5pPr>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5pPr>
            <a:lvl6pPr marL="15367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6pPr>
            <a:lvl7pPr marL="19939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7pPr>
            <a:lvl8pPr marL="24511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8pPr>
            <a:lvl9pPr marL="2908300" indent="-215900" defTabSz="457200" fontAlgn="base" hangingPunct="0">
              <a:lnSpc>
                <a:spcPct val="93000"/>
              </a:lnSpc>
              <a:spcBef>
                <a:spcPct val="0"/>
              </a:spcBef>
              <a:spcAft>
                <a:spcPct val="0"/>
              </a:spcAft>
              <a:buClr>
                <a:srgbClr val="000000"/>
              </a:buClr>
              <a:buSzPct val="45000"/>
              <a:buFont typeface="Wingdings" panose="05000000000000000000" pitchFamily="2" charset="2"/>
              <a:tabLst>
                <a:tab pos="723900" algn="l"/>
                <a:tab pos="1447800" algn="l"/>
                <a:tab pos="2171700" algn="l"/>
                <a:tab pos="2895600" algn="l"/>
                <a:tab pos="3619500" algn="l"/>
              </a:tabLst>
              <a:defRPr sz="2400">
                <a:solidFill>
                  <a:srgbClr val="000000"/>
                </a:solidFill>
                <a:latin typeface="Times New Roman" panose="02020603050405020304" pitchFamily="18" charset="0"/>
                <a:cs typeface="msgothic" charset="0"/>
              </a:defRPr>
            </a:lvl9pPr>
          </a:lstStyle>
          <a:p>
            <a:r>
              <a:rPr lang="en-GB" altLang="en-US" sz="907">
                <a:latin typeface="Arial" panose="020B0604020202020204" pitchFamily="34" charset="0"/>
              </a:rPr>
              <a:t>© 2017 Matthew D. Ritchey et al.</a:t>
            </a:r>
          </a:p>
        </p:txBody>
      </p:sp>
    </p:spTree>
    <p:extLst>
      <p:ext uri="{BB962C8B-B14F-4D97-AF65-F5344CB8AC3E}">
        <p14:creationId xmlns:p14="http://schemas.microsoft.com/office/powerpoint/2010/main" val="409647379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H1N1 Outbreak Response - Texas</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8000" y="1600200"/>
            <a:ext cx="5588000" cy="4191000"/>
          </a:xfrm>
        </p:spPr>
      </p:pic>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93658876"/>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l"/>
            <a:r>
              <a:rPr lang="en-US" dirty="0" smtClean="0"/>
              <a:t>Resources</a:t>
            </a:r>
            <a:endParaRPr lang="en-US" dirty="0"/>
          </a:p>
        </p:txBody>
      </p:sp>
    </p:spTree>
    <p:extLst>
      <p:ext uri="{BB962C8B-B14F-4D97-AF65-F5344CB8AC3E}">
        <p14:creationId xmlns:p14="http://schemas.microsoft.com/office/powerpoint/2010/main" val="1377665817"/>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Technical Packages</a:t>
            </a:r>
            <a:endParaRPr lang="en-US" dirty="0"/>
          </a:p>
        </p:txBody>
      </p:sp>
      <p:sp>
        <p:nvSpPr>
          <p:cNvPr id="3" name="Content Placeholder 2"/>
          <p:cNvSpPr>
            <a:spLocks noGrp="1"/>
          </p:cNvSpPr>
          <p:nvPr>
            <p:ph idx="1"/>
          </p:nvPr>
        </p:nvSpPr>
        <p:spPr>
          <a:xfrm>
            <a:off x="1958108" y="1600201"/>
            <a:ext cx="6728691" cy="4191000"/>
          </a:xfrm>
        </p:spPr>
        <p:txBody>
          <a:bodyPr/>
          <a:lstStyle/>
          <a:p>
            <a:r>
              <a:rPr lang="en-US" dirty="0" smtClean="0"/>
              <a:t>To </a:t>
            </a:r>
            <a:r>
              <a:rPr lang="en-US" dirty="0"/>
              <a:t>defeat the global tobacco epidemic </a:t>
            </a:r>
          </a:p>
          <a:p>
            <a:endParaRPr lang="en-US" dirty="0" smtClean="0"/>
          </a:p>
          <a:p>
            <a:r>
              <a:rPr lang="en-US" dirty="0" smtClean="0"/>
              <a:t>For cardiovascular </a:t>
            </a:r>
            <a:r>
              <a:rPr lang="en-US" dirty="0"/>
              <a:t>disease management in primary health care </a:t>
            </a:r>
          </a:p>
          <a:p>
            <a:endParaRPr lang="en-US" dirty="0" smtClean="0"/>
          </a:p>
          <a:p>
            <a:r>
              <a:rPr lang="en-US" dirty="0" smtClean="0"/>
              <a:t>For </a:t>
            </a:r>
            <a:r>
              <a:rPr lang="en-US" dirty="0"/>
              <a:t>salt reduction </a:t>
            </a:r>
          </a:p>
          <a:p>
            <a:endParaRPr lang="en-US" dirty="0" smtClean="0"/>
          </a:p>
          <a:p>
            <a:r>
              <a:rPr lang="en-US" dirty="0" smtClean="0"/>
              <a:t>To </a:t>
            </a:r>
            <a:r>
              <a:rPr lang="en-US" dirty="0"/>
              <a:t>eliminate industrially-produced trans fat from the global food supply </a:t>
            </a:r>
          </a:p>
          <a:p>
            <a:endParaRPr lang="en-US" dirty="0"/>
          </a:p>
        </p:txBody>
      </p:sp>
      <p:sp>
        <p:nvSpPr>
          <p:cNvPr id="7" name="Text Placeholder 6"/>
          <p:cNvSpPr>
            <a:spLocks noGrp="1"/>
          </p:cNvSpPr>
          <p:nvPr>
            <p:ph type="body" sz="quarter" idx="10"/>
          </p:nvPr>
        </p:nvSpPr>
        <p:spPr>
          <a:xfrm>
            <a:off x="457200" y="5809675"/>
            <a:ext cx="8229600" cy="609600"/>
          </a:xfrm>
        </p:spPr>
        <p:txBody>
          <a:bodyPr/>
          <a:lstStyle/>
          <a:p>
            <a:r>
              <a:rPr lang="en-US" dirty="0">
                <a:hlinkClick r:id="rId3"/>
              </a:rPr>
              <a:t>http://www.who.int/tobacco/mpower/en</a:t>
            </a:r>
            <a:r>
              <a:rPr lang="en-US" dirty="0" smtClean="0">
                <a:hlinkClick r:id="rId3"/>
              </a:rPr>
              <a:t>/</a:t>
            </a:r>
            <a:endParaRPr lang="en-US" dirty="0" smtClean="0"/>
          </a:p>
          <a:p>
            <a:r>
              <a:rPr lang="en-US" dirty="0">
                <a:hlinkClick r:id="rId4"/>
              </a:rPr>
              <a:t>http://www.who.int/cardiovascular_diseases/hearts/en</a:t>
            </a:r>
            <a:r>
              <a:rPr lang="en-US" dirty="0" smtClean="0">
                <a:hlinkClick r:id="rId4"/>
              </a:rPr>
              <a:t>/</a:t>
            </a:r>
            <a:endParaRPr lang="en-US" dirty="0" smtClean="0"/>
          </a:p>
          <a:p>
            <a:r>
              <a:rPr lang="en-US" dirty="0">
                <a:hlinkClick r:id="rId5"/>
              </a:rPr>
              <a:t>http://www.who.int/dietphysicalactivity/publications/shake-salt-habit/en</a:t>
            </a:r>
            <a:r>
              <a:rPr lang="en-US" dirty="0" smtClean="0">
                <a:hlinkClick r:id="rId5"/>
              </a:rPr>
              <a:t>/</a:t>
            </a:r>
            <a:endParaRPr lang="en-US" dirty="0" smtClean="0"/>
          </a:p>
          <a:p>
            <a:r>
              <a:rPr lang="en-US" dirty="0">
                <a:hlinkClick r:id="rId6"/>
              </a:rPr>
              <a:t>http://</a:t>
            </a:r>
            <a:r>
              <a:rPr lang="en-US" dirty="0" smtClean="0">
                <a:hlinkClick r:id="rId6"/>
              </a:rPr>
              <a:t>www.who.int/nutrition/topics/replace-transfat</a:t>
            </a:r>
            <a:r>
              <a:rPr lang="en-US" dirty="0" smtClean="0"/>
              <a:t> </a:t>
            </a:r>
            <a:endParaRPr lang="en-US" dirty="0"/>
          </a:p>
        </p:txBody>
      </p:sp>
      <p:pic>
        <p:nvPicPr>
          <p:cNvPr id="6" name="Picture 5"/>
          <p:cNvPicPr>
            <a:picLocks noChangeAspect="1"/>
          </p:cNvPicPr>
          <p:nvPr/>
        </p:nvPicPr>
        <p:blipFill>
          <a:blip r:embed="rId7"/>
          <a:stretch>
            <a:fillRect/>
          </a:stretch>
        </p:blipFill>
        <p:spPr>
          <a:xfrm>
            <a:off x="583767" y="1417638"/>
            <a:ext cx="1247775" cy="392314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55999973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0" y="2447090"/>
            <a:ext cx="5706869" cy="3480687"/>
          </a:xfrm>
        </p:spPr>
        <p:txBody>
          <a:bodyPr/>
          <a:lstStyle/>
          <a:p>
            <a:pPr lvl="1"/>
            <a:r>
              <a:rPr lang="en-US" dirty="0" smtClean="0"/>
              <a:t>Providing Resources for Country</a:t>
            </a:r>
          </a:p>
          <a:p>
            <a:pPr marL="456678" lvl="1" indent="0">
              <a:buNone/>
            </a:pPr>
            <a:r>
              <a:rPr lang="en-US" dirty="0"/>
              <a:t>	</a:t>
            </a:r>
            <a:r>
              <a:rPr lang="en-US" dirty="0" smtClean="0"/>
              <a:t>Implementation</a:t>
            </a:r>
          </a:p>
          <a:p>
            <a:pPr lvl="1"/>
            <a:endParaRPr lang="en-US" dirty="0" smtClean="0"/>
          </a:p>
          <a:p>
            <a:pPr lvl="1"/>
            <a:endParaRPr lang="en-US" dirty="0"/>
          </a:p>
          <a:p>
            <a:pPr lvl="1"/>
            <a:endParaRPr lang="en-US" dirty="0" smtClean="0"/>
          </a:p>
          <a:p>
            <a:pPr lvl="1"/>
            <a:endParaRPr lang="en-US" dirty="0"/>
          </a:p>
          <a:p>
            <a:pPr lvl="1"/>
            <a:r>
              <a:rPr lang="en-US" dirty="0"/>
              <a:t>Improved treatment of high blood </a:t>
            </a:r>
            <a:endParaRPr lang="en-US" dirty="0" smtClean="0"/>
          </a:p>
          <a:p>
            <a:pPr marL="456678" lvl="1" indent="0">
              <a:buNone/>
            </a:pPr>
            <a:r>
              <a:rPr lang="en-US" dirty="0"/>
              <a:t>	</a:t>
            </a:r>
            <a:r>
              <a:rPr lang="en-US" dirty="0" smtClean="0"/>
              <a:t>pressure</a:t>
            </a:r>
          </a:p>
          <a:p>
            <a:pPr lvl="1"/>
            <a:r>
              <a:rPr lang="en-US" dirty="0"/>
              <a:t>Elimination of artificial </a:t>
            </a:r>
            <a:r>
              <a:rPr lang="en-US" dirty="0" smtClean="0"/>
              <a:t>trans-fat</a:t>
            </a:r>
          </a:p>
          <a:p>
            <a:pPr lvl="1"/>
            <a:r>
              <a:rPr lang="en-US" dirty="0"/>
              <a:t>Sodium reduction</a:t>
            </a:r>
            <a:endParaRPr lang="en-US" dirty="0" smtClean="0"/>
          </a:p>
        </p:txBody>
      </p:sp>
      <p:sp>
        <p:nvSpPr>
          <p:cNvPr id="14" name="Text Placeholder 13"/>
          <p:cNvSpPr>
            <a:spLocks noGrp="1"/>
          </p:cNvSpPr>
          <p:nvPr>
            <p:ph type="body" sz="quarter" idx="10"/>
          </p:nvPr>
        </p:nvSpPr>
        <p:spPr>
          <a:xfrm>
            <a:off x="457200" y="5859683"/>
            <a:ext cx="8229600" cy="609600"/>
          </a:xfrm>
        </p:spPr>
        <p:txBody>
          <a:bodyPr/>
          <a:lstStyle/>
          <a:p>
            <a:r>
              <a:rPr lang="en-US" dirty="0">
                <a:hlinkClick r:id="rId3"/>
              </a:rPr>
              <a:t>http://www.who.int/cardiovascular_diseases/global-hearts/en</a:t>
            </a:r>
            <a:r>
              <a:rPr lang="en-US" dirty="0" smtClean="0">
                <a:hlinkClick r:id="rId3"/>
              </a:rPr>
              <a:t>/</a:t>
            </a:r>
          </a:p>
          <a:p>
            <a:r>
              <a:rPr lang="en-US" dirty="0">
                <a:hlinkClick r:id="rId4"/>
              </a:rPr>
              <a:t>https://www.resolvetosavelives.org</a:t>
            </a:r>
            <a:r>
              <a:rPr lang="en-US" dirty="0" smtClean="0">
                <a:hlinkClick r:id="rId4"/>
              </a:rPr>
              <a:t>/</a:t>
            </a:r>
            <a:r>
              <a:rPr lang="en-US" dirty="0" smtClean="0"/>
              <a:t> </a:t>
            </a:r>
            <a:endParaRPr lang="en-US" dirty="0"/>
          </a:p>
        </p:txBody>
      </p:sp>
      <p:pic>
        <p:nvPicPr>
          <p:cNvPr id="2" name="Picture 1"/>
          <p:cNvPicPr>
            <a:picLocks noChangeAspect="1"/>
          </p:cNvPicPr>
          <p:nvPr/>
        </p:nvPicPr>
        <p:blipFill>
          <a:blip r:embed="rId5"/>
          <a:stretch>
            <a:fillRect/>
          </a:stretch>
        </p:blipFill>
        <p:spPr>
          <a:xfrm>
            <a:off x="260477" y="464045"/>
            <a:ext cx="4638675" cy="1724025"/>
          </a:xfrm>
          <a:prstGeom prst="rect">
            <a:avLst/>
          </a:prstGeom>
          <a:ln>
            <a:noFill/>
          </a:ln>
          <a:effectLst>
            <a:softEdge rad="112500"/>
          </a:effectLst>
        </p:spPr>
      </p:pic>
      <p:pic>
        <p:nvPicPr>
          <p:cNvPr id="4" name="Picture 3"/>
          <p:cNvPicPr>
            <a:picLocks noChangeAspect="1"/>
          </p:cNvPicPr>
          <p:nvPr/>
        </p:nvPicPr>
        <p:blipFill>
          <a:blip r:embed="rId6"/>
          <a:stretch>
            <a:fillRect/>
          </a:stretch>
        </p:blipFill>
        <p:spPr>
          <a:xfrm>
            <a:off x="4783336" y="525460"/>
            <a:ext cx="4121087" cy="55552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7"/>
          <a:stretch>
            <a:fillRect/>
          </a:stretch>
        </p:blipFill>
        <p:spPr>
          <a:xfrm>
            <a:off x="343847" y="3233532"/>
            <a:ext cx="2828925" cy="1285875"/>
          </a:xfrm>
          <a:prstGeom prst="rect">
            <a:avLst/>
          </a:prstGeom>
          <a:ln>
            <a:noFill/>
          </a:ln>
          <a:effectLst>
            <a:softEdge rad="112500"/>
          </a:effectLst>
        </p:spPr>
      </p:pic>
    </p:spTree>
    <p:extLst>
      <p:ext uri="{BB962C8B-B14F-4D97-AF65-F5344CB8AC3E}">
        <p14:creationId xmlns:p14="http://schemas.microsoft.com/office/powerpoint/2010/main" val="1744801709"/>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lstStyle/>
          <a:p>
            <a:r>
              <a:rPr lang="en-US" dirty="0" smtClean="0"/>
              <a:t>Interactive Atlas of Heart Disease and Stroke</a:t>
            </a:r>
            <a:endParaRPr lang="en-US" dirty="0"/>
          </a:p>
        </p:txBody>
      </p:sp>
      <p:sp>
        <p:nvSpPr>
          <p:cNvPr id="4" name="Text Placeholder 3"/>
          <p:cNvSpPr>
            <a:spLocks noGrp="1"/>
          </p:cNvSpPr>
          <p:nvPr>
            <p:ph type="body" sz="quarter" idx="10"/>
          </p:nvPr>
        </p:nvSpPr>
        <p:spPr>
          <a:xfrm>
            <a:off x="413657" y="6128657"/>
            <a:ext cx="6781800" cy="304801"/>
          </a:xfrm>
        </p:spPr>
        <p:txBody>
          <a:bodyPr/>
          <a:lstStyle/>
          <a:p>
            <a:r>
              <a:rPr lang="en-US" sz="1800" b="1" dirty="0">
                <a:solidFill>
                  <a:schemeClr val="bg1"/>
                </a:solidFill>
              </a:rPr>
              <a:t>http://nccd.cdc.gov/DHDSPAtlas/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121229"/>
            <a:ext cx="9144000" cy="482554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75995"/>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CDC WONDER</a:t>
            </a:r>
            <a:r>
              <a:rPr lang="en-US" sz="2300" dirty="0"/>
              <a:t/>
            </a:r>
            <a:br>
              <a:rPr lang="en-US" sz="2300" dirty="0"/>
            </a:br>
            <a:r>
              <a:rPr lang="en-US" sz="2300" i="1" dirty="0"/>
              <a:t>Wide-ranging </a:t>
            </a:r>
            <a:r>
              <a:rPr lang="en-US" sz="2300" i="1" dirty="0" err="1"/>
              <a:t>OnLine</a:t>
            </a:r>
            <a:r>
              <a:rPr lang="en-US" sz="2300" i="1" dirty="0"/>
              <a:t> Data for Epidemiologic Research</a:t>
            </a:r>
          </a:p>
        </p:txBody>
      </p:sp>
      <p:pic>
        <p:nvPicPr>
          <p:cNvPr id="5" name="Picture 4"/>
          <p:cNvPicPr>
            <a:picLocks noChangeAspect="1"/>
          </p:cNvPicPr>
          <p:nvPr/>
        </p:nvPicPr>
        <p:blipFill>
          <a:blip r:embed="rId2"/>
          <a:stretch>
            <a:fillRect/>
          </a:stretch>
        </p:blipFill>
        <p:spPr>
          <a:xfrm>
            <a:off x="85677" y="1517836"/>
            <a:ext cx="8972646" cy="429427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31027694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2835"/>
            <a:ext cx="8229600" cy="1143000"/>
          </a:xfrm>
        </p:spPr>
        <p:txBody>
          <a:bodyPr/>
          <a:lstStyle/>
          <a:p>
            <a:r>
              <a:rPr lang="en-US" dirty="0" smtClean="0"/>
              <a:t>Free Data Access</a:t>
            </a:r>
            <a:endParaRPr lang="en-US" dirty="0"/>
          </a:p>
        </p:txBody>
      </p:sp>
      <p:sp>
        <p:nvSpPr>
          <p:cNvPr id="3" name="Content Placeholder 2"/>
          <p:cNvSpPr>
            <a:spLocks noGrp="1"/>
          </p:cNvSpPr>
          <p:nvPr>
            <p:ph idx="1"/>
          </p:nvPr>
        </p:nvSpPr>
        <p:spPr>
          <a:xfrm>
            <a:off x="457200" y="1045723"/>
            <a:ext cx="8229600" cy="5345349"/>
          </a:xfrm>
        </p:spPr>
        <p:txBody>
          <a:bodyPr/>
          <a:lstStyle/>
          <a:p>
            <a:r>
              <a:rPr lang="en-US" dirty="0"/>
              <a:t>Healthcare Cost and Utilization </a:t>
            </a:r>
            <a:r>
              <a:rPr lang="en-US" dirty="0" smtClean="0"/>
              <a:t>Project; </a:t>
            </a:r>
            <a:r>
              <a:rPr lang="en-US" dirty="0" err="1" smtClean="0"/>
              <a:t>HCUPnet</a:t>
            </a:r>
            <a:endParaRPr lang="en-US" dirty="0"/>
          </a:p>
          <a:p>
            <a:pPr lvl="2"/>
            <a:r>
              <a:rPr lang="en-US" dirty="0"/>
              <a:t>H</a:t>
            </a:r>
            <a:r>
              <a:rPr lang="en-US" dirty="0" smtClean="0"/>
              <a:t>ospital </a:t>
            </a:r>
            <a:r>
              <a:rPr lang="en-US" dirty="0"/>
              <a:t>utilization, access, charges, quality, and </a:t>
            </a:r>
            <a:r>
              <a:rPr lang="en-US" dirty="0" smtClean="0"/>
              <a:t>outcomes</a:t>
            </a:r>
          </a:p>
          <a:p>
            <a:pPr lvl="2"/>
            <a:r>
              <a:rPr lang="en-US" dirty="0">
                <a:hlinkClick r:id="rId2"/>
              </a:rPr>
              <a:t>https://</a:t>
            </a:r>
            <a:r>
              <a:rPr lang="en-US" dirty="0" smtClean="0">
                <a:hlinkClick r:id="rId2"/>
              </a:rPr>
              <a:t>hcupnet.ahrq.gov</a:t>
            </a:r>
            <a:r>
              <a:rPr lang="en-US" dirty="0"/>
              <a:t> </a:t>
            </a:r>
            <a:endParaRPr lang="en-US" dirty="0" smtClean="0"/>
          </a:p>
          <a:p>
            <a:r>
              <a:rPr lang="en-US" dirty="0"/>
              <a:t>Behavioral Risk Factor Surveillance System (BRFSS</a:t>
            </a:r>
            <a:r>
              <a:rPr lang="en-US" dirty="0" smtClean="0"/>
              <a:t>)</a:t>
            </a:r>
          </a:p>
          <a:p>
            <a:pPr lvl="2"/>
            <a:r>
              <a:rPr lang="en-US" dirty="0" smtClean="0"/>
              <a:t>All 50 </a:t>
            </a:r>
            <a:r>
              <a:rPr lang="en-US" dirty="0"/>
              <a:t>states as well as the District of Columbia and </a:t>
            </a:r>
            <a:r>
              <a:rPr lang="en-US" dirty="0" smtClean="0"/>
              <a:t>3 </a:t>
            </a:r>
            <a:r>
              <a:rPr lang="en-US" dirty="0"/>
              <a:t>U.S. territories</a:t>
            </a:r>
            <a:endParaRPr lang="en-US" dirty="0" smtClean="0"/>
          </a:p>
          <a:p>
            <a:pPr lvl="2"/>
            <a:r>
              <a:rPr lang="en-US" dirty="0" smtClean="0">
                <a:hlinkClick r:id="rId3"/>
              </a:rPr>
              <a:t>https</a:t>
            </a:r>
            <a:r>
              <a:rPr lang="en-US" dirty="0">
                <a:hlinkClick r:id="rId3"/>
              </a:rPr>
              <a:t>://</a:t>
            </a:r>
            <a:r>
              <a:rPr lang="en-US" dirty="0" smtClean="0">
                <a:hlinkClick r:id="rId3"/>
              </a:rPr>
              <a:t>www.cdc.gov/brfss/brfssprevalence</a:t>
            </a:r>
            <a:r>
              <a:rPr lang="en-US" dirty="0" smtClean="0"/>
              <a:t>	</a:t>
            </a:r>
          </a:p>
          <a:p>
            <a:r>
              <a:rPr lang="en-US" dirty="0"/>
              <a:t>500 Cities: Local Data for Better Health </a:t>
            </a:r>
            <a:endParaRPr lang="en-US" dirty="0" smtClean="0"/>
          </a:p>
          <a:p>
            <a:pPr lvl="2"/>
            <a:r>
              <a:rPr lang="en-US" dirty="0" smtClean="0"/>
              <a:t>provides </a:t>
            </a:r>
            <a:r>
              <a:rPr lang="en-US" dirty="0"/>
              <a:t>city- and census tract-level small area estimates for chronic disease risk factors, health outcomes, and clinical preventive service use for the largest 500 cities in the United </a:t>
            </a:r>
            <a:r>
              <a:rPr lang="en-US" dirty="0" smtClean="0"/>
              <a:t>States</a:t>
            </a:r>
          </a:p>
          <a:p>
            <a:pPr lvl="2"/>
            <a:r>
              <a:rPr lang="en-US" dirty="0">
                <a:hlinkClick r:id="rId4"/>
              </a:rPr>
              <a:t>https://</a:t>
            </a:r>
            <a:r>
              <a:rPr lang="en-US" dirty="0" smtClean="0">
                <a:hlinkClick r:id="rId4"/>
              </a:rPr>
              <a:t>www.cdc.gov/500cities</a:t>
            </a:r>
            <a:r>
              <a:rPr lang="en-US" dirty="0" smtClean="0"/>
              <a:t> </a:t>
            </a:r>
          </a:p>
          <a:p>
            <a:r>
              <a:rPr lang="en-US" dirty="0"/>
              <a:t>County Health Rankings &amp; </a:t>
            </a:r>
            <a:r>
              <a:rPr lang="en-US" dirty="0" smtClean="0"/>
              <a:t>Roadmaps</a:t>
            </a:r>
          </a:p>
          <a:p>
            <a:pPr lvl="2"/>
            <a:r>
              <a:rPr lang="en-US" dirty="0" smtClean="0"/>
              <a:t>Annual snapshot of vital </a:t>
            </a:r>
            <a:r>
              <a:rPr lang="en-US" dirty="0"/>
              <a:t>health </a:t>
            </a:r>
            <a:r>
              <a:rPr lang="en-US" dirty="0" smtClean="0"/>
              <a:t>factors at the county-level</a:t>
            </a:r>
          </a:p>
          <a:p>
            <a:pPr lvl="2"/>
            <a:r>
              <a:rPr lang="en-US" dirty="0">
                <a:hlinkClick r:id="rId5"/>
              </a:rPr>
              <a:t>http://www.countyhealthrankings.org</a:t>
            </a:r>
            <a:r>
              <a:rPr lang="en-US" dirty="0" smtClean="0">
                <a:hlinkClick r:id="rId5"/>
              </a:rPr>
              <a:t>/</a:t>
            </a:r>
            <a:r>
              <a:rPr lang="en-US" dirty="0" smtClean="0"/>
              <a:t> </a:t>
            </a:r>
            <a:endParaRPr lang="en-US" dirty="0"/>
          </a:p>
        </p:txBody>
      </p:sp>
    </p:spTree>
    <p:extLst>
      <p:ext uri="{BB962C8B-B14F-4D97-AF65-F5344CB8AC3E}">
        <p14:creationId xmlns:p14="http://schemas.microsoft.com/office/powerpoint/2010/main" val="4020499546"/>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Modules for Cardiovascular Surveillance Data</a:t>
            </a:r>
            <a:endParaRPr lang="en-US" dirty="0"/>
          </a:p>
        </p:txBody>
      </p:sp>
      <p:sp>
        <p:nvSpPr>
          <p:cNvPr id="3" name="Content Placeholder 2"/>
          <p:cNvSpPr>
            <a:spLocks noGrp="1"/>
          </p:cNvSpPr>
          <p:nvPr>
            <p:ph idx="1"/>
          </p:nvPr>
        </p:nvSpPr>
        <p:spPr>
          <a:xfrm>
            <a:off x="457200" y="1600200"/>
            <a:ext cx="8229600" cy="4810327"/>
          </a:xfrm>
        </p:spPr>
        <p:txBody>
          <a:bodyPr/>
          <a:lstStyle/>
          <a:p>
            <a:r>
              <a:rPr lang="en-US" dirty="0" smtClean="0"/>
              <a:t>Modules overviewing primary cardiovascular disease surveillance systems</a:t>
            </a:r>
          </a:p>
          <a:p>
            <a:r>
              <a:rPr lang="en-US" dirty="0" smtClean="0"/>
              <a:t>To be available for: </a:t>
            </a:r>
          </a:p>
          <a:p>
            <a:pPr marL="913878" lvl="1" indent="-457200">
              <a:buFont typeface="+mj-lt"/>
              <a:buAutoNum type="arabicPeriod"/>
            </a:pPr>
            <a:r>
              <a:rPr lang="en-US" dirty="0" smtClean="0"/>
              <a:t>Community</a:t>
            </a:r>
          </a:p>
          <a:p>
            <a:pPr marL="913878" lvl="1" indent="-457200">
              <a:buFont typeface="+mj-lt"/>
              <a:buAutoNum type="arabicPeriod"/>
            </a:pPr>
            <a:r>
              <a:rPr lang="en-US" dirty="0" smtClean="0"/>
              <a:t>Clinical</a:t>
            </a:r>
          </a:p>
          <a:p>
            <a:pPr marL="913878" lvl="1" indent="-457200">
              <a:buFont typeface="+mj-lt"/>
              <a:buAutoNum type="arabicPeriod"/>
            </a:pPr>
            <a:r>
              <a:rPr lang="en-US" dirty="0" smtClean="0"/>
              <a:t>Administrative </a:t>
            </a:r>
          </a:p>
          <a:p>
            <a:r>
              <a:rPr lang="en-US" dirty="0" smtClean="0"/>
              <a:t>Links to training modules, </a:t>
            </a:r>
          </a:p>
          <a:p>
            <a:pPr marL="0" indent="0">
              <a:buNone/>
            </a:pPr>
            <a:r>
              <a:rPr lang="en-US" dirty="0" smtClean="0"/>
              <a:t>      online data tools and other resources</a:t>
            </a:r>
          </a:p>
          <a:p>
            <a:r>
              <a:rPr lang="en-US" dirty="0" smtClean="0"/>
              <a:t>Under-development</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5728745" y="2179156"/>
            <a:ext cx="3071191" cy="3033090"/>
          </a:xfrm>
          <a:prstGeom prst="rect">
            <a:avLst/>
          </a:prstGeom>
        </p:spPr>
      </p:pic>
    </p:spTree>
    <p:extLst>
      <p:ext uri="{BB962C8B-B14F-4D97-AF65-F5344CB8AC3E}">
        <p14:creationId xmlns:p14="http://schemas.microsoft.com/office/powerpoint/2010/main" val="425311271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Commonly Used Surveillance Systems</a:t>
            </a:r>
            <a:br>
              <a:rPr lang="en-US" dirty="0" smtClean="0"/>
            </a:br>
            <a:r>
              <a:rPr lang="en-US" sz="2000" dirty="0" smtClean="0"/>
              <a:t>(selected)</a:t>
            </a:r>
            <a:endParaRPr lang="en-US" sz="2000" dirty="0"/>
          </a:p>
        </p:txBody>
      </p:sp>
      <p:sp>
        <p:nvSpPr>
          <p:cNvPr id="3" name="Content Placeholder 2"/>
          <p:cNvSpPr>
            <a:spLocks noGrp="1"/>
          </p:cNvSpPr>
          <p:nvPr>
            <p:ph idx="1"/>
          </p:nvPr>
        </p:nvSpPr>
        <p:spPr>
          <a:xfrm>
            <a:off x="457200" y="1500810"/>
            <a:ext cx="8229600" cy="4740964"/>
          </a:xfrm>
        </p:spPr>
        <p:txBody>
          <a:bodyPr/>
          <a:lstStyle/>
          <a:p>
            <a:r>
              <a:rPr lang="en-US" dirty="0" smtClean="0"/>
              <a:t>Community-based systems</a:t>
            </a:r>
          </a:p>
          <a:p>
            <a:pPr lvl="1"/>
            <a:r>
              <a:rPr lang="en-US" dirty="0" smtClean="0"/>
              <a:t>Behavioral </a:t>
            </a:r>
            <a:r>
              <a:rPr lang="en-US" dirty="0"/>
              <a:t>Risk Factor Surveillance System (BRFSS</a:t>
            </a:r>
            <a:r>
              <a:rPr lang="en-US" dirty="0" smtClean="0"/>
              <a:t>)</a:t>
            </a:r>
          </a:p>
          <a:p>
            <a:pPr lvl="1"/>
            <a:r>
              <a:rPr lang="en-US" dirty="0"/>
              <a:t>National Health Interview Survey (NHIS</a:t>
            </a:r>
            <a:r>
              <a:rPr lang="en-US" dirty="0" smtClean="0"/>
              <a:t>)</a:t>
            </a:r>
          </a:p>
          <a:p>
            <a:pPr lvl="1"/>
            <a:r>
              <a:rPr lang="en-US" dirty="0"/>
              <a:t>National Health and Nutrition Examination Survey (NHANES</a:t>
            </a:r>
            <a:r>
              <a:rPr lang="en-US" dirty="0" smtClean="0"/>
              <a:t>)</a:t>
            </a:r>
          </a:p>
          <a:p>
            <a:r>
              <a:rPr lang="en-US" dirty="0" smtClean="0"/>
              <a:t>Health Care Systems</a:t>
            </a:r>
          </a:p>
          <a:p>
            <a:pPr lvl="1"/>
            <a:r>
              <a:rPr lang="en-US" dirty="0" smtClean="0"/>
              <a:t>Healthcare </a:t>
            </a:r>
            <a:r>
              <a:rPr lang="en-US" dirty="0"/>
              <a:t>Cost and Utilization Project (HCUP</a:t>
            </a:r>
            <a:r>
              <a:rPr lang="en-US" dirty="0" smtClean="0"/>
              <a:t>)</a:t>
            </a:r>
          </a:p>
          <a:p>
            <a:pPr lvl="2"/>
            <a:r>
              <a:rPr lang="fr-FR" dirty="0"/>
              <a:t>National (</a:t>
            </a:r>
            <a:r>
              <a:rPr lang="fr-FR" dirty="0" err="1"/>
              <a:t>Nationwide</a:t>
            </a:r>
            <a:r>
              <a:rPr lang="fr-FR" dirty="0"/>
              <a:t>) </a:t>
            </a:r>
            <a:r>
              <a:rPr lang="fr-FR" dirty="0" err="1"/>
              <a:t>Inpatient</a:t>
            </a:r>
            <a:r>
              <a:rPr lang="fr-FR" dirty="0"/>
              <a:t> </a:t>
            </a:r>
            <a:r>
              <a:rPr lang="fr-FR" dirty="0" err="1"/>
              <a:t>Sample</a:t>
            </a:r>
            <a:r>
              <a:rPr lang="fr-FR" dirty="0"/>
              <a:t> (NIS) </a:t>
            </a:r>
            <a:endParaRPr lang="fr-FR" dirty="0" smtClean="0"/>
          </a:p>
          <a:p>
            <a:pPr lvl="2"/>
            <a:r>
              <a:rPr lang="en-US" dirty="0"/>
              <a:t>Nationwide Emergency Department Sample (NEDS) </a:t>
            </a:r>
            <a:endParaRPr lang="en-US" dirty="0" smtClean="0"/>
          </a:p>
          <a:p>
            <a:r>
              <a:rPr lang="en-US" dirty="0" smtClean="0"/>
              <a:t>Administrative datasets / Mortality data</a:t>
            </a:r>
          </a:p>
          <a:p>
            <a:pPr lvl="1"/>
            <a:r>
              <a:rPr lang="en-US" dirty="0" smtClean="0"/>
              <a:t>Centers for Medicare and Medicaid Services (CMS)</a:t>
            </a:r>
          </a:p>
          <a:p>
            <a:pPr lvl="1"/>
            <a:r>
              <a:rPr lang="en-US" dirty="0" smtClean="0"/>
              <a:t>National </a:t>
            </a:r>
            <a:r>
              <a:rPr lang="en-US" dirty="0"/>
              <a:t>Vital Statistics System (NVSS)</a:t>
            </a:r>
          </a:p>
          <a:p>
            <a:endParaRPr lang="en-US" dirty="0"/>
          </a:p>
        </p:txBody>
      </p:sp>
    </p:spTree>
    <p:extLst>
      <p:ext uri="{BB962C8B-B14F-4D97-AF65-F5344CB8AC3E}">
        <p14:creationId xmlns:p14="http://schemas.microsoft.com/office/powerpoint/2010/main" val="209610208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Numerous datasets are available for public use </a:t>
            </a:r>
          </a:p>
          <a:p>
            <a:pPr marL="0" indent="0">
              <a:buNone/>
            </a:pPr>
            <a:endParaRPr lang="en-US" dirty="0" smtClean="0"/>
          </a:p>
          <a:p>
            <a:r>
              <a:rPr lang="en-US" dirty="0" smtClean="0"/>
              <a:t>Numerous resources are available to support the description of the burden of disease and evidenced-based interventions to address the conditions </a:t>
            </a:r>
          </a:p>
          <a:p>
            <a:endParaRPr lang="en-US" dirty="0"/>
          </a:p>
          <a:p>
            <a:r>
              <a:rPr lang="en-US" dirty="0" smtClean="0"/>
              <a:t>Short-term and long-term opportunities are available at CDC for training</a:t>
            </a:r>
          </a:p>
          <a:p>
            <a:endParaRPr lang="en-US" dirty="0"/>
          </a:p>
        </p:txBody>
      </p:sp>
    </p:spTree>
    <p:extLst>
      <p:ext uri="{BB962C8B-B14F-4D97-AF65-F5344CB8AC3E}">
        <p14:creationId xmlns:p14="http://schemas.microsoft.com/office/powerpoint/2010/main" val="3065671218"/>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342901" y="1013687"/>
            <a:ext cx="8229600" cy="411163"/>
          </a:xfrm>
          <a:prstGeom prst="rect">
            <a:avLst/>
          </a:prstGeom>
        </p:spPr>
        <p:txBody>
          <a:bodyPr lIns="91336" tIns="45670" rIns="91336" bIns="45670"/>
          <a:lstStyle/>
          <a:p>
            <a:pPr rtl="0" eaLnBrk="1" latinLnBrk="0" hangingPunct="1"/>
            <a:r>
              <a:rPr lang="en-US" sz="2800" b="1" dirty="0" smtClean="0">
                <a:solidFill>
                  <a:schemeClr val="bg2"/>
                </a:solidFill>
                <a:latin typeface="Calibri" pitchFamily="34" charset="0"/>
                <a:ea typeface="+mn-ea"/>
                <a:cs typeface="+mn-cs"/>
              </a:rPr>
              <a:t>Thank you</a:t>
            </a:r>
            <a:endParaRPr lang="en-US" dirty="0">
              <a:latin typeface="Calibri" pitchFamily="34" charset="0"/>
            </a:endParaRPr>
          </a:p>
        </p:txBody>
      </p:sp>
      <p:pic>
        <p:nvPicPr>
          <p:cNvPr id="8" name="Picture 7" descr="Logos of the United States Department of Health and Human Services and Centers for Disease Control and Prevention&#10;"/>
          <p:cNvPicPr>
            <a:picLocks noChangeAspect="1"/>
          </p:cNvPicPr>
          <p:nvPr/>
        </p:nvPicPr>
        <p:blipFill>
          <a:blip r:embed="rId2" cstate="print"/>
          <a:stretch>
            <a:fillRect/>
          </a:stretch>
        </p:blipFill>
        <p:spPr>
          <a:xfrm>
            <a:off x="152401" y="6515100"/>
            <a:ext cx="190500" cy="190500"/>
          </a:xfrm>
          <a:prstGeom prst="rect">
            <a:avLst/>
          </a:prstGeom>
        </p:spPr>
      </p:pic>
      <p:sp>
        <p:nvSpPr>
          <p:cNvPr id="14" name="Text Placeholder 5"/>
          <p:cNvSpPr txBox="1">
            <a:spLocks/>
          </p:cNvSpPr>
          <p:nvPr/>
        </p:nvSpPr>
        <p:spPr>
          <a:xfrm>
            <a:off x="2143125" y="6260675"/>
            <a:ext cx="5124450" cy="244907"/>
          </a:xfrm>
          <a:prstGeom prst="rect">
            <a:avLst/>
          </a:prstGeom>
        </p:spPr>
        <p:txBody>
          <a:bodyPr lIns="91336" tIns="45670" rIns="91336" bIns="45670"/>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solidFill>
                  <a:schemeClr val="bg2"/>
                </a:solidFill>
              </a:rPr>
              <a:t>National Center for </a:t>
            </a:r>
            <a:r>
              <a:rPr lang="en-US" dirty="0" smtClean="0">
                <a:solidFill>
                  <a:schemeClr val="bg2"/>
                </a:solidFill>
              </a:rPr>
              <a:t>Chronic Disease Prevention and Health Promotion</a:t>
            </a:r>
            <a:endParaRPr lang="en-US" dirty="0">
              <a:solidFill>
                <a:schemeClr val="bg2"/>
              </a:solidFill>
            </a:endParaRPr>
          </a:p>
        </p:txBody>
      </p:sp>
      <p:sp>
        <p:nvSpPr>
          <p:cNvPr id="15" name="Text Placeholder 6"/>
          <p:cNvSpPr txBox="1">
            <a:spLocks/>
          </p:cNvSpPr>
          <p:nvPr/>
        </p:nvSpPr>
        <p:spPr>
          <a:xfrm>
            <a:off x="2143126" y="6442202"/>
            <a:ext cx="3049360" cy="228600"/>
          </a:xfrm>
          <a:prstGeom prst="rect">
            <a:avLst/>
          </a:prstGeom>
        </p:spPr>
        <p:txBody>
          <a:bodyPr lIns="91336" tIns="45670" rIns="91336" bIns="45670"/>
          <a:lstStyle>
            <a:lvl1pPr marL="342900" indent="-342900" algn="l" defTabSz="914400" rtl="0" eaLnBrk="1" latinLnBrk="0" hangingPunct="1">
              <a:spcBef>
                <a:spcPct val="20000"/>
              </a:spcBef>
              <a:buFont typeface="Arial" pitchFamily="34" charset="0"/>
              <a:buNone/>
              <a:defRPr sz="1000" kern="1200" baseline="0">
                <a:solidFill>
                  <a:schemeClr val="bg1"/>
                </a:solidFill>
                <a:latin typeface="Calibri" pitchFamily="34" charset="0"/>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srgbClr val="333333"/>
                </a:solidFill>
              </a:rPr>
              <a:t>Division for Heart Disease and Stroke Prevention</a:t>
            </a:r>
            <a:endParaRPr lang="en-US" dirty="0">
              <a:solidFill>
                <a:srgbClr val="333333"/>
              </a:solidFill>
            </a:endParaRPr>
          </a:p>
        </p:txBody>
      </p:sp>
      <p:sp>
        <p:nvSpPr>
          <p:cNvPr id="7" name="Title 8"/>
          <p:cNvSpPr txBox="1">
            <a:spLocks/>
          </p:cNvSpPr>
          <p:nvPr/>
        </p:nvSpPr>
        <p:spPr>
          <a:xfrm>
            <a:off x="342900" y="2359324"/>
            <a:ext cx="8504463" cy="1007378"/>
          </a:xfrm>
          <a:prstGeom prst="rect">
            <a:avLst/>
          </a:prstGeom>
        </p:spPr>
        <p:txBody>
          <a:bodyPr lIns="91336" tIns="45670" rIns="91336" bIns="45670"/>
          <a:lstStyle>
            <a:lvl1pPr algn="ctr" defTabSz="913358" rtl="0" eaLnBrk="1" latinLnBrk="0" hangingPunct="1">
              <a:spcBef>
                <a:spcPct val="0"/>
              </a:spcBef>
              <a:buNone/>
              <a:defRPr sz="4400" kern="1200">
                <a:solidFill>
                  <a:schemeClr val="tx1"/>
                </a:solidFill>
                <a:latin typeface="+mj-lt"/>
                <a:ea typeface="+mj-ea"/>
                <a:cs typeface="+mj-cs"/>
              </a:defRPr>
            </a:lvl1pPr>
          </a:lstStyle>
          <a:p>
            <a:r>
              <a:rPr lang="en-US" sz="2800" b="1" dirty="0" smtClean="0">
                <a:solidFill>
                  <a:schemeClr val="bg2"/>
                </a:solidFill>
                <a:latin typeface="Calibri" pitchFamily="34" charset="0"/>
                <a:ea typeface="+mn-ea"/>
                <a:cs typeface="+mn-cs"/>
              </a:rPr>
              <a:t>CDC Public </a:t>
            </a:r>
            <a:r>
              <a:rPr lang="en-US" sz="2800" b="1" dirty="0">
                <a:solidFill>
                  <a:schemeClr val="bg2"/>
                </a:solidFill>
                <a:latin typeface="Calibri" pitchFamily="34" charset="0"/>
                <a:ea typeface="+mn-ea"/>
                <a:cs typeface="+mn-cs"/>
              </a:rPr>
              <a:t>Health Training </a:t>
            </a:r>
            <a:r>
              <a:rPr lang="en-US" sz="2800" b="1" dirty="0" smtClean="0">
                <a:solidFill>
                  <a:schemeClr val="bg2"/>
                </a:solidFill>
                <a:latin typeface="Calibri" pitchFamily="34" charset="0"/>
                <a:ea typeface="+mn-ea"/>
                <a:cs typeface="+mn-cs"/>
              </a:rPr>
              <a:t>Fellowships</a:t>
            </a:r>
          </a:p>
          <a:p>
            <a:r>
              <a:rPr lang="en-US" sz="2400" b="1" dirty="0" smtClean="0">
                <a:solidFill>
                  <a:schemeClr val="bg1"/>
                </a:solidFill>
                <a:latin typeface="Calibri" pitchFamily="34" charset="0"/>
              </a:rPr>
              <a:t>www.cdc.gov/fellowships</a:t>
            </a:r>
            <a:r>
              <a:rPr lang="en-US" sz="2400" b="1" dirty="0">
                <a:solidFill>
                  <a:schemeClr val="bg1"/>
                </a:solidFill>
                <a:latin typeface="Calibri" pitchFamily="34" charset="0"/>
              </a:rPr>
              <a:t>/</a:t>
            </a:r>
          </a:p>
        </p:txBody>
      </p:sp>
      <p:sp>
        <p:nvSpPr>
          <p:cNvPr id="10" name="Title 8"/>
          <p:cNvSpPr txBox="1">
            <a:spLocks/>
          </p:cNvSpPr>
          <p:nvPr/>
        </p:nvSpPr>
        <p:spPr>
          <a:xfrm>
            <a:off x="342899" y="3860625"/>
            <a:ext cx="8504463" cy="1007378"/>
          </a:xfrm>
          <a:prstGeom prst="rect">
            <a:avLst/>
          </a:prstGeom>
        </p:spPr>
        <p:txBody>
          <a:bodyPr lIns="91336" tIns="45670" rIns="91336" bIns="45670"/>
          <a:lstStyle>
            <a:lvl1pPr algn="ctr" defTabSz="913358" rtl="0" eaLnBrk="1" latinLnBrk="0" hangingPunct="1">
              <a:spcBef>
                <a:spcPct val="0"/>
              </a:spcBef>
              <a:buNone/>
              <a:defRPr sz="4400" kern="1200">
                <a:solidFill>
                  <a:schemeClr val="tx1"/>
                </a:solidFill>
                <a:latin typeface="+mj-lt"/>
                <a:ea typeface="+mj-ea"/>
                <a:cs typeface="+mj-cs"/>
              </a:defRPr>
            </a:lvl1pPr>
          </a:lstStyle>
          <a:p>
            <a:endParaRPr lang="en-US" sz="2400" b="1" dirty="0">
              <a:solidFill>
                <a:schemeClr val="bg1"/>
              </a:solidFill>
              <a:latin typeface="Calibri" pitchFamily="34" charset="0"/>
            </a:endParaRPr>
          </a:p>
        </p:txBody>
      </p:sp>
      <p:sp>
        <p:nvSpPr>
          <p:cNvPr id="11" name="Title 8"/>
          <p:cNvSpPr txBox="1">
            <a:spLocks/>
          </p:cNvSpPr>
          <p:nvPr/>
        </p:nvSpPr>
        <p:spPr>
          <a:xfrm>
            <a:off x="342899" y="3797487"/>
            <a:ext cx="8504463" cy="1007378"/>
          </a:xfrm>
          <a:prstGeom prst="rect">
            <a:avLst/>
          </a:prstGeom>
        </p:spPr>
        <p:txBody>
          <a:bodyPr lIns="91336" tIns="45670" rIns="91336" bIns="45670"/>
          <a:lstStyle>
            <a:lvl1pPr algn="ctr" defTabSz="913358" rtl="0" eaLnBrk="1" latinLnBrk="0" hangingPunct="1">
              <a:spcBef>
                <a:spcPct val="0"/>
              </a:spcBef>
              <a:buNone/>
              <a:defRPr sz="4400" kern="1200">
                <a:solidFill>
                  <a:schemeClr val="tx1"/>
                </a:solidFill>
                <a:latin typeface="+mj-lt"/>
                <a:ea typeface="+mj-ea"/>
                <a:cs typeface="+mj-cs"/>
              </a:defRPr>
            </a:lvl1pPr>
          </a:lstStyle>
          <a:p>
            <a:endParaRPr lang="en-US" sz="2400" b="1" i="1" dirty="0">
              <a:solidFill>
                <a:schemeClr val="bg1"/>
              </a:solidFill>
              <a:latin typeface="Calibri" pitchFamily="34" charset="0"/>
            </a:endParaRPr>
          </a:p>
        </p:txBody>
      </p:sp>
    </p:spTree>
    <p:extLst>
      <p:ext uri="{BB962C8B-B14F-4D97-AF65-F5344CB8AC3E}">
        <p14:creationId xmlns:p14="http://schemas.microsoft.com/office/powerpoint/2010/main" val="22824300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Behavioral Risk Factor Surveillance System (BRFSS</a:t>
            </a:r>
            <a:r>
              <a:rPr lang="en-US" dirty="0" smtClean="0"/>
              <a:t>)</a:t>
            </a:r>
            <a:endParaRPr lang="en-US" dirty="0"/>
          </a:p>
        </p:txBody>
      </p:sp>
      <p:sp>
        <p:nvSpPr>
          <p:cNvPr id="3" name="Content Placeholder 2"/>
          <p:cNvSpPr>
            <a:spLocks noGrp="1"/>
          </p:cNvSpPr>
          <p:nvPr>
            <p:ph idx="1"/>
          </p:nvPr>
        </p:nvSpPr>
        <p:spPr>
          <a:xfrm>
            <a:off x="347870" y="1600201"/>
            <a:ext cx="8547652" cy="4191000"/>
          </a:xfrm>
        </p:spPr>
        <p:txBody>
          <a:bodyPr/>
          <a:lstStyle/>
          <a:p>
            <a:r>
              <a:rPr lang="en-US" dirty="0"/>
              <a:t>S</a:t>
            </a:r>
            <a:r>
              <a:rPr lang="en-US" dirty="0" smtClean="0"/>
              <a:t>tate-based </a:t>
            </a:r>
            <a:r>
              <a:rPr lang="en-US" dirty="0"/>
              <a:t>telephone survey of adults aged ≥18 years </a:t>
            </a:r>
            <a:endParaRPr lang="en-US" dirty="0" smtClean="0"/>
          </a:p>
          <a:p>
            <a:r>
              <a:rPr lang="en-US" dirty="0" smtClean="0"/>
              <a:t>Conducted </a:t>
            </a:r>
            <a:r>
              <a:rPr lang="en-US" dirty="0"/>
              <a:t>since </a:t>
            </a:r>
            <a:r>
              <a:rPr lang="en-US" dirty="0" smtClean="0"/>
              <a:t>1984</a:t>
            </a:r>
          </a:p>
          <a:p>
            <a:r>
              <a:rPr lang="en-US" dirty="0" smtClean="0"/>
              <a:t>All </a:t>
            </a:r>
            <a:r>
              <a:rPr lang="en-US" dirty="0"/>
              <a:t>50 U.S. states, 3 U.S. territories, and the District of </a:t>
            </a:r>
            <a:r>
              <a:rPr lang="en-US" dirty="0" smtClean="0"/>
              <a:t>Columbia</a:t>
            </a:r>
          </a:p>
          <a:p>
            <a:r>
              <a:rPr lang="en-US" dirty="0" smtClean="0"/>
              <a:t>Variety of health behaviors</a:t>
            </a:r>
          </a:p>
          <a:p>
            <a:r>
              <a:rPr lang="en-US" dirty="0" smtClean="0"/>
              <a:t>Self-reported data</a:t>
            </a:r>
          </a:p>
          <a:p>
            <a:r>
              <a:rPr lang="en-US" dirty="0" smtClean="0"/>
              <a:t>Core, rotating core, optional modules</a:t>
            </a:r>
          </a:p>
          <a:p>
            <a:r>
              <a:rPr lang="en-US" dirty="0" smtClean="0"/>
              <a:t>State- and local-level data</a:t>
            </a:r>
          </a:p>
          <a:p>
            <a:pPr lvl="1"/>
            <a:r>
              <a:rPr lang="en-US" dirty="0">
                <a:hlinkClick r:id="rId2"/>
              </a:rPr>
              <a:t>https://</a:t>
            </a:r>
            <a:r>
              <a:rPr lang="en-US" dirty="0" smtClean="0">
                <a:hlinkClick r:id="rId2"/>
              </a:rPr>
              <a:t>www.cdc.gov/brfss/brfssprevalence/index.html</a:t>
            </a:r>
            <a:r>
              <a:rPr lang="en-US" dirty="0" smtClean="0"/>
              <a:t> </a:t>
            </a:r>
          </a:p>
          <a:p>
            <a:pPr lvl="1"/>
            <a:r>
              <a:rPr lang="en-US" dirty="0">
                <a:hlinkClick r:id="rId3"/>
              </a:rPr>
              <a:t>https://</a:t>
            </a:r>
            <a:r>
              <a:rPr lang="en-US" dirty="0" smtClean="0">
                <a:hlinkClick r:id="rId3"/>
              </a:rPr>
              <a:t>www.cdc.gov/diabetes/atlas/countydata/atlas.html</a:t>
            </a:r>
            <a:r>
              <a:rPr lang="en-US" dirty="0" smtClean="0"/>
              <a:t> </a:t>
            </a:r>
            <a:endParaRPr lang="en-US" dirty="0"/>
          </a:p>
        </p:txBody>
      </p:sp>
      <p:sp>
        <p:nvSpPr>
          <p:cNvPr id="4" name="Text Placeholder 3"/>
          <p:cNvSpPr>
            <a:spLocks noGrp="1"/>
          </p:cNvSpPr>
          <p:nvPr>
            <p:ph type="body" sz="quarter" idx="10"/>
          </p:nvPr>
        </p:nvSpPr>
        <p:spPr>
          <a:xfrm>
            <a:off x="457200" y="6158948"/>
            <a:ext cx="6781800" cy="609600"/>
          </a:xfrm>
        </p:spPr>
        <p:txBody>
          <a:bodyPr/>
          <a:lstStyle/>
          <a:p>
            <a:r>
              <a:rPr lang="en-US" dirty="0"/>
              <a:t>https://www.cdc.gov/brfss/index.html</a:t>
            </a:r>
          </a:p>
        </p:txBody>
      </p:sp>
    </p:spTree>
    <p:extLst>
      <p:ext uri="{BB962C8B-B14F-4D97-AF65-F5344CB8AC3E}">
        <p14:creationId xmlns:p14="http://schemas.microsoft.com/office/powerpoint/2010/main" val="425216226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2" y="273050"/>
            <a:ext cx="3971923" cy="1162050"/>
          </a:xfrm>
        </p:spPr>
        <p:txBody>
          <a:bodyPr/>
          <a:lstStyle/>
          <a:p>
            <a:r>
              <a:rPr lang="en-US" sz="2600" dirty="0" smtClean="0"/>
              <a:t>Cardiovascular Health - BRFSS</a:t>
            </a:r>
            <a:endParaRPr lang="en-US" sz="2600" dirty="0"/>
          </a:p>
        </p:txBody>
      </p:sp>
      <p:pic>
        <p:nvPicPr>
          <p:cNvPr id="5" name="Content Placeholder 4"/>
          <p:cNvPicPr>
            <a:picLocks noGrp="1" noChangeAspect="1"/>
          </p:cNvPicPr>
          <p:nvPr>
            <p:ph idx="1"/>
          </p:nvPr>
        </p:nvPicPr>
        <p:blipFill>
          <a:blip r:embed="rId2"/>
          <a:stretch>
            <a:fillRect/>
          </a:stretch>
        </p:blipFill>
        <p:spPr>
          <a:xfrm>
            <a:off x="5576885" y="168275"/>
            <a:ext cx="3162302" cy="5932042"/>
          </a:xfrm>
          <a:prstGeom prst="rect">
            <a:avLst/>
          </a:prstGeom>
        </p:spPr>
      </p:pic>
      <p:sp>
        <p:nvSpPr>
          <p:cNvPr id="7" name="Text Placeholder 6"/>
          <p:cNvSpPr>
            <a:spLocks noGrp="1"/>
          </p:cNvSpPr>
          <p:nvPr>
            <p:ph type="body" sz="half" idx="2"/>
          </p:nvPr>
        </p:nvSpPr>
        <p:spPr>
          <a:xfrm>
            <a:off x="457200" y="1568451"/>
            <a:ext cx="3390898" cy="4356099"/>
          </a:xfrm>
        </p:spPr>
        <p:txBody>
          <a:bodyPr/>
          <a:lstStyle/>
          <a:p>
            <a:pPr marL="342900" indent="-342900">
              <a:buFont typeface="+mj-lt"/>
              <a:buAutoNum type="arabicPeriod"/>
            </a:pPr>
            <a:r>
              <a:rPr lang="en-US" sz="1800" dirty="0"/>
              <a:t>Hypertension </a:t>
            </a:r>
            <a:endParaRPr lang="en-US" sz="1800" dirty="0" smtClean="0"/>
          </a:p>
          <a:p>
            <a:pPr marL="342900" indent="-342900">
              <a:buFont typeface="+mj-lt"/>
              <a:buAutoNum type="arabicPeriod"/>
            </a:pPr>
            <a:r>
              <a:rPr lang="en-US" sz="1800" dirty="0" smtClean="0"/>
              <a:t>High cholesterol</a:t>
            </a:r>
            <a:endParaRPr lang="en-US" sz="1800" dirty="0"/>
          </a:p>
          <a:p>
            <a:pPr marL="342900" indent="-342900">
              <a:buFont typeface="+mj-lt"/>
              <a:buAutoNum type="arabicPeriod"/>
            </a:pPr>
            <a:r>
              <a:rPr lang="en-US" sz="1800" dirty="0" smtClean="0"/>
              <a:t>Glucose </a:t>
            </a:r>
          </a:p>
          <a:p>
            <a:pPr marL="342900" indent="-342900">
              <a:buFont typeface="+mj-lt"/>
              <a:buAutoNum type="arabicPeriod"/>
            </a:pPr>
            <a:r>
              <a:rPr lang="en-US" sz="1800" dirty="0" smtClean="0"/>
              <a:t>Body mass index </a:t>
            </a:r>
            <a:r>
              <a:rPr lang="en-US" sz="1800" dirty="0"/>
              <a:t>(BMI</a:t>
            </a:r>
            <a:r>
              <a:rPr lang="en-US" sz="1800" dirty="0" smtClean="0"/>
              <a:t>) </a:t>
            </a:r>
          </a:p>
          <a:p>
            <a:pPr marL="342900" indent="-342900">
              <a:buFont typeface="+mj-lt"/>
              <a:buAutoNum type="arabicPeriod"/>
            </a:pPr>
            <a:r>
              <a:rPr lang="en-US" sz="1800" dirty="0" smtClean="0"/>
              <a:t>Smoking status</a:t>
            </a:r>
          </a:p>
          <a:p>
            <a:pPr marL="342900" indent="-342900">
              <a:buFont typeface="+mj-lt"/>
              <a:buAutoNum type="arabicPeriod"/>
            </a:pPr>
            <a:r>
              <a:rPr lang="en-US" sz="1800" dirty="0" smtClean="0"/>
              <a:t>Physical activity </a:t>
            </a:r>
          </a:p>
          <a:p>
            <a:pPr marL="342900" indent="-342900">
              <a:buFont typeface="+mj-lt"/>
              <a:buAutoNum type="arabicPeriod"/>
            </a:pPr>
            <a:r>
              <a:rPr lang="en-US" sz="1800" dirty="0" smtClean="0"/>
              <a:t>Healthy diet</a:t>
            </a:r>
            <a:endParaRPr lang="en-US" sz="1800" dirty="0"/>
          </a:p>
        </p:txBody>
      </p:sp>
      <p:sp>
        <p:nvSpPr>
          <p:cNvPr id="8" name="Text Placeholder 7"/>
          <p:cNvSpPr>
            <a:spLocks noGrp="1"/>
          </p:cNvSpPr>
          <p:nvPr>
            <p:ph type="body" sz="quarter" idx="10"/>
          </p:nvPr>
        </p:nvSpPr>
        <p:spPr>
          <a:xfrm>
            <a:off x="457200" y="5862986"/>
            <a:ext cx="8229600" cy="609600"/>
          </a:xfrm>
        </p:spPr>
        <p:txBody>
          <a:bodyPr/>
          <a:lstStyle/>
          <a:p>
            <a:r>
              <a:rPr lang="en-US" dirty="0" smtClean="0"/>
              <a:t>Fang </a:t>
            </a:r>
            <a:r>
              <a:rPr lang="en-US" dirty="0"/>
              <a:t>J, Yang Q, Hong Y, Loustalot F. (2012). Status of cardiovascular health among adult Americans in the 50 states and the District of Columbia, 2009. Journal of the American Heart Association, 1:e005371 </a:t>
            </a:r>
            <a:r>
              <a:rPr lang="en-US" dirty="0" err="1"/>
              <a:t>doi</a:t>
            </a:r>
            <a:r>
              <a:rPr lang="en-US" dirty="0"/>
              <a:t>: 10.1161/JAHA.112.005371 </a:t>
            </a:r>
          </a:p>
        </p:txBody>
      </p:sp>
      <p:pic>
        <p:nvPicPr>
          <p:cNvPr id="9" name="Picture 8"/>
          <p:cNvPicPr>
            <a:picLocks noChangeAspect="1"/>
          </p:cNvPicPr>
          <p:nvPr/>
        </p:nvPicPr>
        <p:blipFill>
          <a:blip r:embed="rId3"/>
          <a:stretch>
            <a:fillRect/>
          </a:stretch>
        </p:blipFill>
        <p:spPr>
          <a:xfrm>
            <a:off x="509587" y="3892551"/>
            <a:ext cx="4600576" cy="1085849"/>
          </a:xfrm>
          <a:prstGeom prst="rect">
            <a:avLst/>
          </a:prstGeom>
        </p:spPr>
      </p:pic>
      <p:pic>
        <p:nvPicPr>
          <p:cNvPr id="10" name="Picture 9"/>
          <p:cNvPicPr>
            <a:picLocks noChangeAspect="1"/>
          </p:cNvPicPr>
          <p:nvPr/>
        </p:nvPicPr>
        <p:blipFill>
          <a:blip r:embed="rId4"/>
          <a:stretch>
            <a:fillRect/>
          </a:stretch>
        </p:blipFill>
        <p:spPr>
          <a:xfrm>
            <a:off x="585788" y="5040312"/>
            <a:ext cx="1495425" cy="828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300613243"/>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57200" y="377999"/>
            <a:ext cx="8229600" cy="1255988"/>
          </a:xfrm>
        </p:spPr>
        <p:txBody>
          <a:bodyPr/>
          <a:lstStyle/>
          <a:p>
            <a:pPr algn="l"/>
            <a:r>
              <a:rPr lang="en-US" dirty="0" smtClean="0"/>
              <a:t>BRFSS </a:t>
            </a:r>
            <a:br>
              <a:rPr lang="en-US" dirty="0" smtClean="0"/>
            </a:br>
            <a:r>
              <a:rPr lang="en-US" dirty="0" smtClean="0"/>
              <a:t>Optional Modules</a:t>
            </a:r>
            <a:endParaRPr lang="en-US" dirty="0"/>
          </a:p>
        </p:txBody>
      </p:sp>
      <p:sp>
        <p:nvSpPr>
          <p:cNvPr id="7" name="Content Placeholder 6"/>
          <p:cNvSpPr>
            <a:spLocks noGrp="1"/>
          </p:cNvSpPr>
          <p:nvPr>
            <p:ph idx="1"/>
          </p:nvPr>
        </p:nvSpPr>
        <p:spPr>
          <a:xfrm>
            <a:off x="457200" y="2210767"/>
            <a:ext cx="8229600" cy="4150277"/>
          </a:xfrm>
        </p:spPr>
        <p:txBody>
          <a:bodyPr/>
          <a:lstStyle/>
          <a:p>
            <a:r>
              <a:rPr lang="en-US" dirty="0" smtClean="0"/>
              <a:t>2013 </a:t>
            </a:r>
            <a:r>
              <a:rPr lang="en-US" dirty="0"/>
              <a:t>(20 states) and 2015 (four states) </a:t>
            </a:r>
            <a:endParaRPr lang="en-US" dirty="0" smtClean="0"/>
          </a:p>
          <a:p>
            <a:r>
              <a:rPr lang="en-US" dirty="0" smtClean="0"/>
              <a:t>Assessed </a:t>
            </a:r>
            <a:r>
              <a:rPr lang="en-US" dirty="0"/>
              <a:t>the use of cardiac rehabilitation among adults following a heart </a:t>
            </a:r>
            <a:r>
              <a:rPr lang="en-US" dirty="0" smtClean="0"/>
              <a:t>attack </a:t>
            </a:r>
          </a:p>
          <a:p>
            <a:r>
              <a:rPr lang="en-US" dirty="0" smtClean="0"/>
              <a:t>In </a:t>
            </a:r>
            <a:r>
              <a:rPr lang="en-US" dirty="0"/>
              <a:t>2013, only one third of heart attack survivors used cardiac rehabilitation, and its use varied by sex, race/ethnicity, education, insurance status, cardiovascular risk status and by </a:t>
            </a:r>
            <a:r>
              <a:rPr lang="en-US" dirty="0" smtClean="0"/>
              <a:t>state </a:t>
            </a:r>
          </a:p>
          <a:p>
            <a:r>
              <a:rPr lang="en-US" dirty="0" smtClean="0"/>
              <a:t>The </a:t>
            </a:r>
            <a:r>
              <a:rPr lang="en-US" dirty="0"/>
              <a:t>percentage of use of cardiac rehabilitation did not change significantly from 2013 to 2015 among the four states observed during both years</a:t>
            </a:r>
          </a:p>
        </p:txBody>
      </p:sp>
      <p:sp>
        <p:nvSpPr>
          <p:cNvPr id="8" name="Text Placeholder 7"/>
          <p:cNvSpPr>
            <a:spLocks noGrp="1"/>
          </p:cNvSpPr>
          <p:nvPr>
            <p:ph type="body" sz="quarter" idx="10"/>
          </p:nvPr>
        </p:nvSpPr>
        <p:spPr>
          <a:xfrm>
            <a:off x="457200" y="6168888"/>
            <a:ext cx="8229600" cy="609600"/>
          </a:xfrm>
        </p:spPr>
        <p:txBody>
          <a:bodyPr/>
          <a:lstStyle/>
          <a:p>
            <a:r>
              <a:rPr lang="en-US" dirty="0"/>
              <a:t>https://www.cdc.gov/mmwr/volumes/66/wr/mm6633a1.htm</a:t>
            </a:r>
          </a:p>
        </p:txBody>
      </p:sp>
      <p:pic>
        <p:nvPicPr>
          <p:cNvPr id="9" name="Picture 8"/>
          <p:cNvPicPr>
            <a:picLocks noChangeAspect="1"/>
          </p:cNvPicPr>
          <p:nvPr/>
        </p:nvPicPr>
        <p:blipFill>
          <a:blip r:embed="rId2"/>
          <a:stretch>
            <a:fillRect/>
          </a:stretch>
        </p:blipFill>
        <p:spPr>
          <a:xfrm>
            <a:off x="3379305" y="377999"/>
            <a:ext cx="5657642" cy="1639956"/>
          </a:xfrm>
          <a:prstGeom prst="rect">
            <a:avLst/>
          </a:prstGeom>
        </p:spPr>
      </p:pic>
    </p:spTree>
    <p:extLst>
      <p:ext uri="{BB962C8B-B14F-4D97-AF65-F5344CB8AC3E}">
        <p14:creationId xmlns:p14="http://schemas.microsoft.com/office/powerpoint/2010/main" val="44057159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Hurricane Irma Deployment</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78000" y="1600200"/>
            <a:ext cx="5588000" cy="4191000"/>
          </a:xfrm>
        </p:spPr>
      </p:pic>
    </p:spTree>
    <p:extLst>
      <p:ext uri="{BB962C8B-B14F-4D97-AF65-F5344CB8AC3E}">
        <p14:creationId xmlns:p14="http://schemas.microsoft.com/office/powerpoint/2010/main" val="48894244"/>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National Health Interview Survey (NHIS)</a:t>
            </a:r>
            <a:endParaRPr lang="en-US" dirty="0"/>
          </a:p>
        </p:txBody>
      </p:sp>
      <p:sp>
        <p:nvSpPr>
          <p:cNvPr id="3" name="Content Placeholder 2"/>
          <p:cNvSpPr>
            <a:spLocks noGrp="1"/>
          </p:cNvSpPr>
          <p:nvPr>
            <p:ph idx="1"/>
          </p:nvPr>
        </p:nvSpPr>
        <p:spPr/>
        <p:txBody>
          <a:bodyPr/>
          <a:lstStyle/>
          <a:p>
            <a:r>
              <a:rPr lang="en-US" dirty="0" smtClean="0"/>
              <a:t>Nation’s </a:t>
            </a:r>
            <a:r>
              <a:rPr lang="en-US" dirty="0"/>
              <a:t>largest in-person household health </a:t>
            </a:r>
            <a:r>
              <a:rPr lang="en-US" dirty="0" smtClean="0"/>
              <a:t>survey </a:t>
            </a:r>
          </a:p>
          <a:p>
            <a:r>
              <a:rPr lang="en-US" dirty="0" smtClean="0"/>
              <a:t>Since 1957 </a:t>
            </a:r>
            <a:r>
              <a:rPr lang="en-US" dirty="0"/>
              <a:t>it has provided data for analyzing health trends and tracking progress toward achieving national health </a:t>
            </a:r>
            <a:r>
              <a:rPr lang="en-US" dirty="0" smtClean="0"/>
              <a:t>objectives (e.g., </a:t>
            </a:r>
            <a:r>
              <a:rPr lang="en-US" i="1" dirty="0" smtClean="0"/>
              <a:t>Healthy People</a:t>
            </a:r>
            <a:r>
              <a:rPr lang="en-US" dirty="0" smtClean="0"/>
              <a:t>)</a:t>
            </a:r>
            <a:endParaRPr lang="en-US" dirty="0"/>
          </a:p>
          <a:p>
            <a:r>
              <a:rPr lang="en-US" dirty="0" smtClean="0"/>
              <a:t>Used </a:t>
            </a:r>
            <a:r>
              <a:rPr lang="en-US" dirty="0"/>
              <a:t>for epidemiological and policy </a:t>
            </a:r>
            <a:r>
              <a:rPr lang="en-US" dirty="0" smtClean="0"/>
              <a:t>analysis</a:t>
            </a:r>
          </a:p>
          <a:p>
            <a:r>
              <a:rPr lang="en-US" dirty="0" smtClean="0"/>
              <a:t>Data linkages are available </a:t>
            </a:r>
          </a:p>
          <a:p>
            <a:pPr lvl="1"/>
            <a:r>
              <a:rPr lang="en-US" dirty="0"/>
              <a:t>National Death Index (</a:t>
            </a:r>
            <a:r>
              <a:rPr lang="en-US" dirty="0" smtClean="0"/>
              <a:t>NDI) [Mortality Data]</a:t>
            </a:r>
          </a:p>
          <a:p>
            <a:pPr lvl="1"/>
            <a:r>
              <a:rPr lang="en-US" dirty="0"/>
              <a:t>Department of Housing and Urban Development's (HUD</a:t>
            </a:r>
            <a:r>
              <a:rPr lang="en-US" dirty="0" smtClean="0"/>
              <a:t>)</a:t>
            </a:r>
          </a:p>
          <a:p>
            <a:pPr lvl="1"/>
            <a:r>
              <a:rPr lang="en-US" dirty="0" smtClean="0"/>
              <a:t>AHRQ Medical </a:t>
            </a:r>
            <a:r>
              <a:rPr lang="en-US" dirty="0"/>
              <a:t>Expenditure Panel </a:t>
            </a:r>
            <a:r>
              <a:rPr lang="en-US" dirty="0" smtClean="0"/>
              <a:t>Survey (MEPS)</a:t>
            </a:r>
          </a:p>
          <a:p>
            <a:r>
              <a:rPr lang="en-US" dirty="0" smtClean="0"/>
              <a:t>Data on children and adults</a:t>
            </a:r>
          </a:p>
          <a:p>
            <a:pPr lvl="1"/>
            <a:r>
              <a:rPr lang="en-US" dirty="0" smtClean="0">
                <a:hlinkClick r:id="rId2"/>
              </a:rPr>
              <a:t>http</a:t>
            </a:r>
            <a:r>
              <a:rPr lang="en-US" dirty="0">
                <a:hlinkClick r:id="rId2"/>
              </a:rPr>
              <a:t>://</a:t>
            </a:r>
            <a:r>
              <a:rPr lang="en-US" dirty="0" smtClean="0">
                <a:hlinkClick r:id="rId2"/>
              </a:rPr>
              <a:t>www.childhealthdata.org/learn/NHIS-Child</a:t>
            </a:r>
            <a:r>
              <a:rPr lang="en-US" dirty="0" smtClean="0"/>
              <a:t>   </a:t>
            </a:r>
            <a:endParaRPr lang="en-US" dirty="0"/>
          </a:p>
          <a:p>
            <a:endParaRPr lang="en-US" dirty="0"/>
          </a:p>
        </p:txBody>
      </p:sp>
      <p:sp>
        <p:nvSpPr>
          <p:cNvPr id="4" name="Text Placeholder 3"/>
          <p:cNvSpPr>
            <a:spLocks noGrp="1"/>
          </p:cNvSpPr>
          <p:nvPr>
            <p:ph type="body" sz="quarter" idx="10"/>
          </p:nvPr>
        </p:nvSpPr>
        <p:spPr>
          <a:xfrm>
            <a:off x="563218" y="6129132"/>
            <a:ext cx="6781800" cy="609600"/>
          </a:xfrm>
        </p:spPr>
        <p:txBody>
          <a:bodyPr/>
          <a:lstStyle/>
          <a:p>
            <a:r>
              <a:rPr lang="en-US" dirty="0"/>
              <a:t>https://www.cdc.gov/nchs/nhis/index.htm</a:t>
            </a:r>
          </a:p>
        </p:txBody>
      </p:sp>
    </p:spTree>
    <p:extLst>
      <p:ext uri="{BB962C8B-B14F-4D97-AF65-F5344CB8AC3E}">
        <p14:creationId xmlns:p14="http://schemas.microsoft.com/office/powerpoint/2010/main" val="57256295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heme1">
  <a:themeElements>
    <a:clrScheme name="CDC OD Dark PPT Colors">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1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1_Theme1">
  <a:themeElements>
    <a:clrScheme name="CDC OD Dark PPT Colors">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6.xml><?xml version="1.0" encoding="utf-8"?>
<a:theme xmlns:a="http://schemas.openxmlformats.org/drawingml/2006/main" name="Body">
  <a:themeElements>
    <a:clrScheme name="ODPHP Brand Colors">
      <a:dk1>
        <a:sysClr val="windowText" lastClr="000000"/>
      </a:dk1>
      <a:lt1>
        <a:sysClr val="window" lastClr="FFFFFF"/>
      </a:lt1>
      <a:dk2>
        <a:srgbClr val="092353"/>
      </a:dk2>
      <a:lt2>
        <a:srgbClr val="FFFFFF"/>
      </a:lt2>
      <a:accent1>
        <a:srgbClr val="057C18"/>
      </a:accent1>
      <a:accent2>
        <a:srgbClr val="F7BC00"/>
      </a:accent2>
      <a:accent3>
        <a:srgbClr val="40ADC7"/>
      </a:accent3>
      <a:accent4>
        <a:srgbClr val="DE6300"/>
      </a:accent4>
      <a:accent5>
        <a:srgbClr val="6A002D"/>
      </a:accent5>
      <a:accent6>
        <a:srgbClr val="1D7C5E"/>
      </a:accent6>
      <a:hlink>
        <a:srgbClr val="40ADC7"/>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9" id="{095BE0F8-B0EF-3543-BF21-8DC18C38BFCD}" vid="{D9671064-2B1E-534E-88FD-1F5A8FE732DD}"/>
    </a:ext>
  </a:extLst>
</a:theme>
</file>

<file path=ppt/theme/theme7.xml><?xml version="1.0" encoding="utf-8"?>
<a:theme xmlns:a="http://schemas.openxmlformats.org/drawingml/2006/main" name="2_Theme1">
  <a:themeElements>
    <a:clrScheme name="CDC OD Dark PPT Colors">
      <a:dk1>
        <a:srgbClr val="0F56DC"/>
      </a:dk1>
      <a:lt1>
        <a:srgbClr val="FFC000"/>
      </a:lt1>
      <a:dk2>
        <a:srgbClr val="FFFFFF"/>
      </a:dk2>
      <a:lt2>
        <a:srgbClr val="FFFFFF"/>
      </a:lt2>
      <a:accent1>
        <a:srgbClr val="4983F2"/>
      </a:accent1>
      <a:accent2>
        <a:srgbClr val="007D57"/>
      </a:accent2>
      <a:accent3>
        <a:srgbClr val="9A3B26"/>
      </a:accent3>
      <a:accent4>
        <a:srgbClr val="7F7F7F"/>
      </a:accent4>
      <a:accent5>
        <a:srgbClr val="0F56DC"/>
      </a:accent5>
      <a:accent6>
        <a:srgbClr val="002060"/>
      </a:accent6>
      <a:hlink>
        <a:srgbClr val="FFC000"/>
      </a:hlink>
      <a:folHlink>
        <a:srgbClr val="3077FF"/>
      </a:folHlink>
    </a:clrScheme>
    <a:fontScheme name="CDC Myriad Web Pro">
      <a:majorFont>
        <a:latin typeface="Myriad Web Pro"/>
        <a:ea typeface=""/>
        <a:cs typeface=""/>
      </a:majorFont>
      <a:minorFont>
        <a:latin typeface="Myriad Web Pro"/>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a:defPPr>
      </a:lstStyle>
    </a:txDef>
  </a:objectDefaults>
  <a:extraClrSchemeLst/>
</a:theme>
</file>

<file path=ppt/theme/theme8.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8130</TotalTime>
  <Words>2805</Words>
  <Application>Microsoft Office PowerPoint</Application>
  <PresentationFormat>On-screen Show (4:3)</PresentationFormat>
  <Paragraphs>423</Paragraphs>
  <Slides>41</Slides>
  <Notes>14</Notes>
  <HiddenSlides>0</HiddenSlides>
  <MMClips>0</MMClips>
  <ScaleCrop>false</ScaleCrop>
  <HeadingPairs>
    <vt:vector size="6" baseType="variant">
      <vt:variant>
        <vt:lpstr>Fonts Used</vt:lpstr>
      </vt:variant>
      <vt:variant>
        <vt:i4>10</vt:i4>
      </vt:variant>
      <vt:variant>
        <vt:lpstr>Theme</vt:lpstr>
      </vt:variant>
      <vt:variant>
        <vt:i4>11</vt:i4>
      </vt:variant>
      <vt:variant>
        <vt:lpstr>Slide Titles</vt:lpstr>
      </vt:variant>
      <vt:variant>
        <vt:i4>41</vt:i4>
      </vt:variant>
    </vt:vector>
  </HeadingPairs>
  <TitlesOfParts>
    <vt:vector size="62" baseType="lpstr">
      <vt:lpstr>Myriad Web Pro</vt:lpstr>
      <vt:lpstr>Calibri Light</vt:lpstr>
      <vt:lpstr>Calibri</vt:lpstr>
      <vt:lpstr>msgothic</vt:lpstr>
      <vt:lpstr>MS PGothic</vt:lpstr>
      <vt:lpstr>Wingdings</vt:lpstr>
      <vt:lpstr>Verdana</vt:lpstr>
      <vt:lpstr>Arial</vt:lpstr>
      <vt:lpstr>Tahoma</vt:lpstr>
      <vt:lpstr>Courier New</vt:lpstr>
      <vt:lpstr>Theme1</vt:lpstr>
      <vt:lpstr>2_Office Theme</vt:lpstr>
      <vt:lpstr>3_Office Theme</vt:lpstr>
      <vt:lpstr>4_Office Theme</vt:lpstr>
      <vt:lpstr>1_Theme1</vt:lpstr>
      <vt:lpstr>Body</vt:lpstr>
      <vt:lpstr>2_Theme1</vt:lpstr>
      <vt:lpstr>1_Office Theme</vt:lpstr>
      <vt:lpstr>5_Office Theme</vt:lpstr>
      <vt:lpstr>6_Office Theme</vt:lpstr>
      <vt:lpstr>12_Office Theme</vt:lpstr>
      <vt:lpstr>Cardiovascular Disease Surveillance</vt:lpstr>
      <vt:lpstr>Disclosure</vt:lpstr>
      <vt:lpstr>Outline</vt:lpstr>
      <vt:lpstr>Commonly Used Surveillance Systems (selected)</vt:lpstr>
      <vt:lpstr>Behavioral Risk Factor Surveillance System (BRFSS)</vt:lpstr>
      <vt:lpstr>Cardiovascular Health - BRFSS</vt:lpstr>
      <vt:lpstr>BRFSS  Optional Modules</vt:lpstr>
      <vt:lpstr>Hurricane Irma Deployment</vt:lpstr>
      <vt:lpstr>National Health Interview Survey (NHIS)</vt:lpstr>
      <vt:lpstr>NHIS Examples</vt:lpstr>
      <vt:lpstr>National Health and Nutrition Examination Survey (NHANES) </vt:lpstr>
      <vt:lpstr>NHANES Example</vt:lpstr>
      <vt:lpstr>H1N1 Outbreak Response – US Navy</vt:lpstr>
      <vt:lpstr>Examples from Other Federal Agencies</vt:lpstr>
      <vt:lpstr>PowerPoint Presentation</vt:lpstr>
      <vt:lpstr>PowerPoint Presentation</vt:lpstr>
      <vt:lpstr>Examples from Other Federal Agencies</vt:lpstr>
      <vt:lpstr>National Vital Statistics System (NVSS)</vt:lpstr>
      <vt:lpstr>Data supporting national initiatives</vt:lpstr>
      <vt:lpstr>What is Healthy People?</vt:lpstr>
      <vt:lpstr>Four Decades of Healthy People</vt:lpstr>
      <vt:lpstr>Developing Healthy People 2030</vt:lpstr>
      <vt:lpstr>Draft Recommendations for Heart Disease and Stroke Healthy People 2030 </vt:lpstr>
      <vt:lpstr>Million Hearts® 2022  Aim: Prevent 1 Million Heart Attacks and Strokes in 5 Years</vt:lpstr>
      <vt:lpstr>Keeping People Healthy</vt:lpstr>
      <vt:lpstr>Optimizing Care</vt:lpstr>
      <vt:lpstr>PowerPoint Presentation</vt:lpstr>
      <vt:lpstr>Million Hearts Case Definition Codes* by Event Category and Type </vt:lpstr>
      <vt:lpstr>PowerPoint Presentation</vt:lpstr>
      <vt:lpstr>PowerPoint Presentation</vt:lpstr>
      <vt:lpstr>PowerPoint Presentation</vt:lpstr>
      <vt:lpstr>H1N1 Outbreak Response - Texas</vt:lpstr>
      <vt:lpstr>Resources</vt:lpstr>
      <vt:lpstr>WHO Technical Packages</vt:lpstr>
      <vt:lpstr>PowerPoint Presentation</vt:lpstr>
      <vt:lpstr>Interactive Atlas of Heart Disease and Stroke</vt:lpstr>
      <vt:lpstr>CDC WONDER Wide-ranging OnLine Data for Epidemiologic Research</vt:lpstr>
      <vt:lpstr>Free Data Access</vt:lpstr>
      <vt:lpstr>Training Modules for Cardiovascular Surveillance Data</vt:lpstr>
      <vt:lpstr>Summary</vt:lpstr>
      <vt:lpstr>Thank you</vt:lpstr>
    </vt:vector>
  </TitlesOfParts>
  <Company>CDC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 Presentation</dc:title>
  <dc:creator>Centers for Disease Control and Prevention</dc:creator>
  <cp:lastModifiedBy>Loustalot, Fleetwood (CDC/ONDIEH/NCCDPHP)</cp:lastModifiedBy>
  <cp:revision>268</cp:revision>
  <dcterms:created xsi:type="dcterms:W3CDTF">2011-03-17T17:43:16Z</dcterms:created>
  <dcterms:modified xsi:type="dcterms:W3CDTF">2019-02-15T19:45:58Z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English</vt:lpwstr>
  </property>
</Properties>
</file>